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73" r:id="rId2"/>
    <p:sldId id="274" r:id="rId3"/>
    <p:sldId id="275" r:id="rId4"/>
    <p:sldId id="276" r:id="rId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B052-A59B-4AE3-A89A-E7748630C1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DA9EC4-FEA9-41D2-BE8D-F709F01D37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55CF-52F5-4879-B7F3-D05812AC4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  <a:t>3/8/2021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D053AC-61ED-4C2F-90BF-D4A91654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B2ED7-A198-4613-B8C9-EE02BAE24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748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B47DD-81F8-4128-9E50-04A9F2D3D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6564D1-2B83-4C0F-ACBA-E91472C50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A1D7D-D2EC-4ADB-9C65-191DEC82D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E757A-3EC2-4683-9080-1A460C37C843}" type="datetime1">
              <a:rPr lang="en-US" smtClean="0"/>
              <a:t>3/8/2021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B571-86F9-474A-826A-75CC21C88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84F5F-50E6-4BB9-B848-EE2302C0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302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3F08DF-1C0D-4F53-A3AB-95D7B55FA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3BBD-C494-4E94-B189-319802A93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C0BD9-4BED-43D3-852F-B74B949A22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23539" y="6324600"/>
            <a:ext cx="2560220" cy="365125"/>
          </a:xfrm>
        </p:spPr>
        <p:txBody>
          <a:bodyPr/>
          <a:lstStyle/>
          <a:p>
            <a:fld id="{5CC8096C-64ED-4153-A483-5C02E44AD5C3}" type="datetime1">
              <a:rPr lang="en-US" smtClean="0"/>
              <a:t>3/8/2021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811DC-C725-4462-B622-DB96A8987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19838"/>
            <a:ext cx="3982781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42D06-438F-4150-9238-E2FAEE5E2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028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>
              <a:buFont typeface="+mj-lt"/>
              <a:buAutoNum type="arabicPeriod"/>
              <a:defRPr/>
            </a:lvl1pPr>
            <a:lvl2pPr marL="228600" indent="-228600">
              <a:buFont typeface="+mj-lt"/>
              <a:buAutoNum type="arabicPeriod"/>
              <a:defRPr/>
            </a:lvl2pPr>
            <a:lvl3pPr marL="228600">
              <a:buFont typeface="+mj-lt"/>
              <a:buAutoNum type="arabicPeriod"/>
              <a:defRPr/>
            </a:lvl3pPr>
            <a:lvl4pPr marL="228600" indent="-228600">
              <a:buFont typeface="+mj-lt"/>
              <a:buAutoNum type="arabicPeriod"/>
              <a:defRPr/>
            </a:lvl4pPr>
            <a:lvl5pPr marL="228600"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  <a:t>3/8/2021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729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BBD03-9D57-48E9-8B43-688B7299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10890250" cy="2852737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F376C-8A2F-4BE5-9669-4A6DA21B7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1089025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54893-212E-4450-8F7A-27256B31F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F3CA-C7E3-432D-9282-18F13836509A}" type="datetime1">
              <a:rPr lang="en-US" smtClean="0"/>
              <a:t>3/8/2021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E881A-3958-44A9-9EDB-D86F4E41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DBC4F-D9B8-4BFA-BE4F-D4B9B739D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167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C8777-C460-4649-8822-CA943386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F69E6-1094-437B-AA7E-0E21B7136C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BC963-4591-4BE3-AE63-4999A13C50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4D5BB-DB84-4266-9B4F-E65CCFE5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E9C62-1337-40B8-BA50-E9F4861DB4BC}" type="datetime1">
              <a:rPr lang="en-US" smtClean="0"/>
              <a:t>3/8/2021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A99B5-D493-4AB1-AF24-6660540D5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E178D0-5F1E-43FA-B447-53501EDD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747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C85CC-8D2B-4219-A2A4-1625A02D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6143C8-1CF7-440E-99A3-052731459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0863"/>
            <a:ext cx="5157787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EFF5CA-4662-4430-80C7-99CD7D66C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01975"/>
            <a:ext cx="5157787" cy="30876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6CB5B7-DC23-41CE-872B-E25BD64F8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0863"/>
            <a:ext cx="5183188" cy="1150937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F7633C-C24D-4947-979C-132B3AC40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101975"/>
            <a:ext cx="5183188" cy="30876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8A46E1-3934-4807-900F-CA7A4D8D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195EB-2DA3-4B24-8725-19BC22A7BE50}" type="datetime1">
              <a:rPr lang="en-US" smtClean="0"/>
              <a:t>3/8/2021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C9C6EA-1549-4601-8226-E5C43469C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58246-003D-4024-9F4B-BA3BD3FBF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335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2DD4C-BFBC-4087-B94C-4DD0690E8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B9D434-8228-4C7F-B520-14121EBC9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  <a:t>3/8/2021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7B89BD-A70A-48D2-A3D9-DB2C0DB12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ACF4EF-5A2A-4A47-81DF-80CB51306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624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8B9F00-8450-475B-B155-993BAF21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58F-C0B5-422A-8E5A-6B99E5D80F0A}" type="datetime1">
              <a:rPr lang="en-US" smtClean="0"/>
              <a:t>3/8/2021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0FDDA3-8E6F-42F7-BFBE-7FA9C647C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8E678-81B8-4356-9624-A0B999536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796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9812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E655-9687-48DF-A33F-F8824CCCB5D1}" type="datetime1">
              <a:rPr lang="en-US" smtClean="0"/>
              <a:t>3/8/2021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110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CFA6E-F719-4613-8815-591471E72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2209799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4384F3-CDE0-4329-B76D-45AAC94B0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A9D7EB-40DA-460F-A48A-3E6D5E56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6944C-E229-457E-868E-C48FF47DA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  <a:t>3/8/2021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7115FE-359F-46EA-A3C8-0D18544E3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65D17-3010-4FF5-9071-5CCD3E699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356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>
            <a:extLst>
              <a:ext uri="{FF2B5EF4-FFF2-40B4-BE49-F238E27FC236}">
                <a16:creationId xmlns:a16="http://schemas.microsoft.com/office/drawing/2014/main" id="{A4798C7F-C8CA-4799-BF37-3AB4642CDB66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7162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7F0794B-55D3-4D2D-BDE7-4688ED321E42}"/>
              </a:ext>
            </a:extLst>
          </p:cNvPr>
          <p:cNvGrpSpPr/>
          <p:nvPr/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BE4C795B-1813-4CC6-B03F-8DD130BEAABD}"/>
                </a:ext>
              </a:extLst>
            </p:cNvPr>
            <p:cNvCxnSpPr>
              <a:cxnSpLocks/>
            </p:cNvCxnSpPr>
            <p:nvPr/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E0F4C04D-5CD8-446B-BE3D-257172E6E4C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FDDC802E-606F-4F39-84B6-90DF0FE54461}"/>
                </a:ext>
              </a:extLst>
            </p:cNvPr>
            <p:cNvCxnSpPr>
              <a:cxnSpLocks/>
            </p:cNvCxnSpPr>
            <p:nvPr/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C5B0C75-0136-4A39-9AB6-0F02C4527810}"/>
                </a:ext>
              </a:extLst>
            </p:cNvPr>
            <p:cNvCxnSpPr>
              <a:cxnSpLocks/>
            </p:cNvCxnSpPr>
            <p:nvPr/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5ED2B52-3D40-46DE-8B54-99A4071578D8}"/>
                </a:ext>
              </a:extLst>
            </p:cNvPr>
            <p:cNvCxnSpPr>
              <a:cxnSpLocks/>
            </p:cNvCxnSpPr>
            <p:nvPr/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8BCEC75-1B6B-45B2-8041-8D933FCF60F5}"/>
                </a:ext>
              </a:extLst>
            </p:cNvPr>
            <p:cNvCxnSpPr>
              <a:cxnSpLocks/>
            </p:cNvCxnSpPr>
            <p:nvPr/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A2FC789-056A-43CC-807E-4262CDC3E0F5}"/>
                </a:ext>
              </a:extLst>
            </p:cNvPr>
            <p:cNvCxnSpPr>
              <a:cxnSpLocks/>
            </p:cNvCxnSpPr>
            <p:nvPr/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48C32FD3-76B0-40E7-89F2-E9C523210AF4}"/>
                </a:ext>
              </a:extLst>
            </p:cNvPr>
            <p:cNvCxnSpPr>
              <a:cxnSpLocks/>
            </p:cNvCxnSpPr>
            <p:nvPr/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B82E9447-8362-426C-840A-B6F2231F7BCC}"/>
                </a:ext>
              </a:extLst>
            </p:cNvPr>
            <p:cNvCxnSpPr>
              <a:cxnSpLocks/>
            </p:cNvCxnSpPr>
            <p:nvPr/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F141DC8-83CE-4C21-A5BA-E2FFF3D866EF}"/>
                </a:ext>
              </a:extLst>
            </p:cNvPr>
            <p:cNvCxnSpPr>
              <a:cxnSpLocks/>
            </p:cNvCxnSpPr>
            <p:nvPr/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512A697C-ECBC-40A9-AC69-BF96A34B91AF}"/>
                </a:ext>
              </a:extLst>
            </p:cNvPr>
            <p:cNvCxnSpPr>
              <a:cxnSpLocks/>
            </p:cNvCxnSpPr>
            <p:nvPr/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D2E988AF-5EFB-43D3-B93F-6E4F41A2C90B}"/>
                </a:ext>
              </a:extLst>
            </p:cNvPr>
            <p:cNvCxnSpPr>
              <a:cxnSpLocks/>
            </p:cNvCxnSpPr>
            <p:nvPr/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6B312C1B-AAE2-4A6D-ACC7-ABAA75D42854}"/>
                </a:ext>
              </a:extLst>
            </p:cNvPr>
            <p:cNvCxnSpPr>
              <a:cxnSpLocks/>
            </p:cNvCxnSpPr>
            <p:nvPr/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57B96146-61DA-44D6-A9DF-6DB41FCF2D80}"/>
                </a:ext>
              </a:extLst>
            </p:cNvPr>
            <p:cNvCxnSpPr>
              <a:cxnSpLocks/>
            </p:cNvCxnSpPr>
            <p:nvPr/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B33F93D-4439-46EE-97C4-9CECAAFDCF60}"/>
                </a:ext>
              </a:extLst>
            </p:cNvPr>
            <p:cNvCxnSpPr>
              <a:cxnSpLocks/>
            </p:cNvCxnSpPr>
            <p:nvPr/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914B275-A3D7-4BA4-B8CB-E7657100F3AD}"/>
                </a:ext>
              </a:extLst>
            </p:cNvPr>
            <p:cNvCxnSpPr>
              <a:cxnSpLocks/>
            </p:cNvCxnSpPr>
            <p:nvPr/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BD26EF3B-FBE7-4D57-8E01-553F50734A6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CC1E671-BA54-4B31-9A2E-8F50BC57A26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A836A704-3624-4ABF-9A67-0F52C2F3EFB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5FDC385D-BA34-481F-A991-A776E0B19301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1EF033A-D8FB-416B-AE51-4E098A27D68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17C17B48-F458-4E9B-9331-56FCDC5B6AB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7E44A4B-D453-46F0-A83D-AF0B33D5C59F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346BEA9F-314B-440D-AE8D-21E1252EC5A0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F15EAFD0-4869-4612-ACDE-ABC703104E88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A0F26706-7F23-4FF0-9CAF-F3C4F47C119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C0195A72-345A-4E88-8D71-14DB3D1B607D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0DBF51A6-A3BC-49FE-BB01-E8992811774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78DF911-744C-419B-83DC-39F270BBF41F}"/>
                </a:ext>
              </a:extLst>
            </p:cNvPr>
            <p:cNvCxnSpPr>
              <a:cxnSpLocks/>
            </p:cNvCxnSpPr>
            <p:nvPr/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2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216BB147-20D5-4D93-BDA5-1BC614D6A4B2}"/>
              </a:ext>
            </a:extLst>
          </p:cNvPr>
          <p:cNvSpPr/>
          <p:nvPr/>
        </p:nvSpPr>
        <p:spPr>
          <a:xfrm>
            <a:off x="-6214" y="5014716"/>
            <a:ext cx="2800124" cy="1843284"/>
          </a:xfrm>
          <a:custGeom>
            <a:avLst/>
            <a:gdLst>
              <a:gd name="connsiteX0" fmla="*/ 375358 w 2800124"/>
              <a:gd name="connsiteY0" fmla="*/ 0 h 1843284"/>
              <a:gd name="connsiteX1" fmla="*/ 2781298 w 2800124"/>
              <a:gd name="connsiteY1" fmla="*/ 1770066 h 1843284"/>
              <a:gd name="connsiteX2" fmla="*/ 2800124 w 2800124"/>
              <a:gd name="connsiteY2" fmla="*/ 1843284 h 1843284"/>
              <a:gd name="connsiteX3" fmla="*/ 1987869 w 2800124"/>
              <a:gd name="connsiteY3" fmla="*/ 1843284 h 1843284"/>
              <a:gd name="connsiteX4" fmla="*/ 1986195 w 2800124"/>
              <a:gd name="connsiteY4" fmla="*/ 1838711 h 1843284"/>
              <a:gd name="connsiteX5" fmla="*/ 375357 w 2800124"/>
              <a:gd name="connsiteY5" fmla="*/ 770976 h 1843284"/>
              <a:gd name="connsiteX6" fmla="*/ 23030 w 2800124"/>
              <a:gd name="connsiteY6" fmla="*/ 806494 h 1843284"/>
              <a:gd name="connsiteX7" fmla="*/ 0 w 2800124"/>
              <a:gd name="connsiteY7" fmla="*/ 812415 h 1843284"/>
              <a:gd name="connsiteX8" fmla="*/ 0 w 2800124"/>
              <a:gd name="connsiteY8" fmla="*/ 30983 h 1843284"/>
              <a:gd name="connsiteX9" fmla="*/ 117785 w 2800124"/>
              <a:gd name="connsiteY9" fmla="*/ 13007 h 1843284"/>
              <a:gd name="connsiteX10" fmla="*/ 375358 w 2800124"/>
              <a:gd name="connsiteY10" fmla="*/ 0 h 1843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0124" h="1843284">
                <a:moveTo>
                  <a:pt x="375358" y="0"/>
                </a:moveTo>
                <a:cubicBezTo>
                  <a:pt x="1505802" y="0"/>
                  <a:pt x="2462339" y="744579"/>
                  <a:pt x="2781298" y="1770066"/>
                </a:cubicBezTo>
                <a:lnTo>
                  <a:pt x="2800124" y="1843284"/>
                </a:lnTo>
                <a:lnTo>
                  <a:pt x="1987869" y="1843284"/>
                </a:lnTo>
                <a:lnTo>
                  <a:pt x="1986195" y="1838711"/>
                </a:lnTo>
                <a:cubicBezTo>
                  <a:pt x="1720801" y="1211248"/>
                  <a:pt x="1099494" y="770976"/>
                  <a:pt x="375357" y="770976"/>
                </a:cubicBezTo>
                <a:cubicBezTo>
                  <a:pt x="254668" y="770976"/>
                  <a:pt x="136835" y="783206"/>
                  <a:pt x="23030" y="806494"/>
                </a:cubicBezTo>
                <a:lnTo>
                  <a:pt x="0" y="812415"/>
                </a:lnTo>
                <a:lnTo>
                  <a:pt x="0" y="30983"/>
                </a:lnTo>
                <a:lnTo>
                  <a:pt x="117785" y="13007"/>
                </a:lnTo>
                <a:cubicBezTo>
                  <a:pt x="202473" y="4406"/>
                  <a:pt x="288401" y="0"/>
                  <a:pt x="375358" y="0"/>
                </a:cubicBezTo>
                <a:close/>
              </a:path>
            </a:pathLst>
          </a:custGeom>
          <a:solidFill>
            <a:schemeClr val="accent5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7F1F-BFA8-4A56-894B-40120132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07229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8FB99-0FA3-49F4-99A1-61919F9427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07229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CCAE5-4EB0-4174-BD15-4943899B0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24600"/>
            <a:ext cx="25602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3/8/2021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4189E-43B2-4CEE-B13E-61A1FBBBD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00861" y="6319838"/>
            <a:ext cx="39827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0530F-0BC8-46EF-A765-DD58B5367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90806" y="6324600"/>
            <a:ext cx="7990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spc="150" baseline="0">
                <a:solidFill>
                  <a:srgbClr val="FFFFFF"/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0A253F60-DE40-4508-A37A-61331DF1DD5D}"/>
              </a:ext>
            </a:extLst>
          </p:cNvPr>
          <p:cNvSpPr/>
          <p:nvPr/>
        </p:nvSpPr>
        <p:spPr>
          <a:xfrm>
            <a:off x="7979728" y="0"/>
            <a:ext cx="4209224" cy="1650549"/>
          </a:xfrm>
          <a:custGeom>
            <a:avLst/>
            <a:gdLst>
              <a:gd name="connsiteX0" fmla="*/ 0 w 4209224"/>
              <a:gd name="connsiteY0" fmla="*/ 0 h 1650549"/>
              <a:gd name="connsiteX1" fmla="*/ 846445 w 4209224"/>
              <a:gd name="connsiteY1" fmla="*/ 0 h 1650549"/>
              <a:gd name="connsiteX2" fmla="*/ 912542 w 4209224"/>
              <a:gd name="connsiteY2" fmla="*/ 108799 h 1650549"/>
              <a:gd name="connsiteX3" fmla="*/ 2362195 w 4209224"/>
              <a:gd name="connsiteY3" fmla="*/ 879573 h 1650549"/>
              <a:gd name="connsiteX4" fmla="*/ 3811848 w 4209224"/>
              <a:gd name="connsiteY4" fmla="*/ 108799 h 1650549"/>
              <a:gd name="connsiteX5" fmla="*/ 3877945 w 4209224"/>
              <a:gd name="connsiteY5" fmla="*/ 0 h 1650549"/>
              <a:gd name="connsiteX6" fmla="*/ 4209224 w 4209224"/>
              <a:gd name="connsiteY6" fmla="*/ 0 h 1650549"/>
              <a:gd name="connsiteX7" fmla="*/ 4209224 w 4209224"/>
              <a:gd name="connsiteY7" fmla="*/ 840421 h 1650549"/>
              <a:gd name="connsiteX8" fmla="*/ 4143538 w 4209224"/>
              <a:gd name="connsiteY8" fmla="*/ 912693 h 1650549"/>
              <a:gd name="connsiteX9" fmla="*/ 2362196 w 4209224"/>
              <a:gd name="connsiteY9" fmla="*/ 1650549 h 1650549"/>
              <a:gd name="connsiteX10" fmla="*/ 40969 w 4209224"/>
              <a:gd name="connsiteY10" fmla="*/ 111937 h 1650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09224" h="1650549">
                <a:moveTo>
                  <a:pt x="0" y="0"/>
                </a:moveTo>
                <a:lnTo>
                  <a:pt x="846445" y="0"/>
                </a:lnTo>
                <a:lnTo>
                  <a:pt x="912542" y="108799"/>
                </a:lnTo>
                <a:cubicBezTo>
                  <a:pt x="1226710" y="573829"/>
                  <a:pt x="1758748" y="879573"/>
                  <a:pt x="2362195" y="879573"/>
                </a:cubicBezTo>
                <a:cubicBezTo>
                  <a:pt x="2965642" y="879573"/>
                  <a:pt x="3497680" y="573829"/>
                  <a:pt x="3811848" y="108799"/>
                </a:cubicBezTo>
                <a:lnTo>
                  <a:pt x="3877945" y="0"/>
                </a:lnTo>
                <a:lnTo>
                  <a:pt x="4209224" y="0"/>
                </a:lnTo>
                <a:lnTo>
                  <a:pt x="4209224" y="840421"/>
                </a:lnTo>
                <a:lnTo>
                  <a:pt x="4143538" y="912693"/>
                </a:lnTo>
                <a:cubicBezTo>
                  <a:pt x="3687653" y="1368578"/>
                  <a:pt x="3057854" y="1650549"/>
                  <a:pt x="2362196" y="1650549"/>
                </a:cubicBezTo>
                <a:cubicBezTo>
                  <a:pt x="1318710" y="1650549"/>
                  <a:pt x="423404" y="1016115"/>
                  <a:pt x="40969" y="111937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39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bg1"/>
        </a:buClr>
        <a:buSzPct val="75000"/>
        <a:buFont typeface="+mj-lt"/>
        <a:buAutoNum type="arabicPeriod"/>
        <a:defRPr sz="2800" kern="1200">
          <a:solidFill>
            <a:srgbClr val="FFFFFF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2400" kern="1200">
          <a:solidFill>
            <a:srgbClr val="FFFFFF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2000" kern="1200">
          <a:solidFill>
            <a:srgbClr val="FFFFFF"/>
          </a:solidFill>
          <a:latin typeface="+mn-lt"/>
          <a:ea typeface="+mn-ea"/>
          <a:cs typeface="+mn-cs"/>
        </a:defRPr>
      </a:lvl3pPr>
      <a:lvl4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1800" kern="1200">
          <a:solidFill>
            <a:srgbClr val="FFFFFF"/>
          </a:solidFill>
          <a:latin typeface="+mn-lt"/>
          <a:ea typeface="+mn-ea"/>
          <a:cs typeface="+mn-cs"/>
        </a:defRPr>
      </a:lvl4pPr>
      <a:lvl5pPr marL="2286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bg1"/>
        </a:buClr>
        <a:buSzPct val="75000"/>
        <a:buFont typeface="+mj-lt"/>
        <a:buAutoNum type="arabicPeriod"/>
        <a:defRPr sz="18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26" Type="http://schemas.openxmlformats.org/officeDocument/2006/relationships/image" Target="../media/image28.svg"/><Relationship Id="rId3" Type="http://schemas.openxmlformats.org/officeDocument/2006/relationships/image" Target="../media/image5.png"/><Relationship Id="rId21" Type="http://schemas.openxmlformats.org/officeDocument/2006/relationships/image" Target="../media/image23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2" Type="http://schemas.openxmlformats.org/officeDocument/2006/relationships/image" Target="../media/image4.jpeg"/><Relationship Id="rId16" Type="http://schemas.openxmlformats.org/officeDocument/2006/relationships/image" Target="../media/image18.svg"/><Relationship Id="rId20" Type="http://schemas.openxmlformats.org/officeDocument/2006/relationships/image" Target="../media/image22.sv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24" Type="http://schemas.openxmlformats.org/officeDocument/2006/relationships/image" Target="../media/image26.sv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svg"/><Relationship Id="rId10" Type="http://schemas.openxmlformats.org/officeDocument/2006/relationships/image" Target="../media/image12.svg"/><Relationship Id="rId19" Type="http://schemas.openxmlformats.org/officeDocument/2006/relationships/image" Target="../media/image21.pn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Relationship Id="rId22" Type="http://schemas.openxmlformats.org/officeDocument/2006/relationships/image" Target="../media/image24.svg"/><Relationship Id="rId27" Type="http://schemas.openxmlformats.org/officeDocument/2006/relationships/image" Target="../media/image29.png"/><Relationship Id="rId30" Type="http://schemas.openxmlformats.org/officeDocument/2006/relationships/image" Target="../media/image3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10" Type="http://schemas.openxmlformats.org/officeDocument/2006/relationships/image" Target="../media/image41.sv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E4DAFC3B-1B80-4749-B739-D00099FB9D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Textmarke 1" time="4453.2385"/>
                    <p14:bmk name="Textmarke 2" time="4473.5541"/>
                  </p14:bmkLst>
                </p14:media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-6215" y="4"/>
            <a:ext cx="12191980" cy="6857989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11" name="Flowchart: Document 10">
            <a:extLst>
              <a:ext uri="{FF2B5EF4-FFF2-40B4-BE49-F238E27FC236}">
                <a16:creationId xmlns:a16="http://schemas.microsoft.com/office/drawing/2014/main" id="{1C8FF592-DEC3-42D7-B2CD-5797E102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38805" y="304807"/>
            <a:ext cx="6858000" cy="6248391"/>
          </a:xfrm>
          <a:prstGeom prst="flowChartDocumen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F18E62C-A1FF-4287-B466-37167775A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095BA0-2222-4D4D-842A-B14BBFA548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982CAE6-43E7-4567-AE8B-4E45E6268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D7BCEBF-E459-4E6E-9C65-888321E061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03F1577-CD86-459A-87F2-B88DC8FAC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9FC4D55-3CFE-4598-B2DA-683B78FF3A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BBBCEDF-601D-43A0-BF08-27B894D847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CABCC73-4EA2-41C0-9254-2FB609A2C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40C665E-6869-4952-B39B-9AA7EA82D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7E41D2C-5FA9-4980-BA0E-F4601E178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0537BF2-D21E-4EF3-9EBD-B4833EE1D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FF5A085-4CA5-4E37-8F50-3D421162C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EC2D4DA-2F79-4EDD-846C-CD0AF25A3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9CDF757-C6F7-47B3-A418-B70C72CC6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869C0BD-0768-4186-9A1C-E613366FA1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72F3F35-4957-4CCC-8AE9-FD790FB686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A46E9E8-EE2D-491C-9F41-00883F0C0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488EFDB-7849-4738-933E-5D25B34642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B17D573-D985-4812-A673-A08068E9B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B0FDB3E-8398-428F-BEE4-6FC4B293C9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7FBE3BC-EAC7-49C4-85D4-81244ADAB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1358765-97FA-42A5-B8E9-A7855A2F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839591A-BF67-439C-BD2D-FB0CF763A0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EF2BB09-702D-4FC8-8B34-1AF746A9CE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F8A18DA-32B7-4D57-9770-CB30708DD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86B058C-FA0C-4971-9C01-2177B7BFC0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FDDCF1B-8FE1-4FDF-BF24-63320B062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F56F172-46BD-425C-B91F-1E6205FA4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9D2B59D-1DA1-4EC5-B3C8-1AD33B87CF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18730AC-66DE-42BF-89A4-424DBB42B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AA341868-429F-4B87-B723-F4481349AE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6600" y="728905"/>
            <a:ext cx="4567990" cy="3184274"/>
          </a:xfrm>
        </p:spPr>
        <p:txBody>
          <a:bodyPr>
            <a:normAutofit/>
          </a:bodyPr>
          <a:lstStyle/>
          <a:p>
            <a:pPr algn="l"/>
            <a:r>
              <a:rPr lang="de-DE" dirty="0"/>
              <a:t>Test von Power Point in Informatik</a:t>
            </a:r>
          </a:p>
        </p:txBody>
      </p:sp>
      <p:pic>
        <p:nvPicPr>
          <p:cNvPr id="5" name="Grafik 4" descr="Adressbuch mit einfarbiger Füllung">
            <a:extLst>
              <a:ext uri="{FF2B5EF4-FFF2-40B4-BE49-F238E27FC236}">
                <a16:creationId xmlns:a16="http://schemas.microsoft.com/office/drawing/2014/main" id="{AF605B61-F425-4300-87B0-0A6BF3F250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86971" y="317177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" name="Rectangle 122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2A03B8-B394-4B3C-A451-5A8B9A30F8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643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grpSp>
        <p:nvGrpSpPr>
          <p:cNvPr id="125" name="Group 124">
            <a:extLst>
              <a:ext uri="{FF2B5EF4-FFF2-40B4-BE49-F238E27FC236}">
                <a16:creationId xmlns:a16="http://schemas.microsoft.com/office/drawing/2014/main" id="{20C61190-C3C6-470C-AD7E-DE1774D3B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FBA79076-09E2-42F2-AB53-2AC97BBF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56EFE7B6-A678-4080-8095-C35AC6E62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4F819F03-C610-41AD-8191-AA9D0505B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1C3F4891-5EFC-4D18-A624-398BDF1CA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6B7416C3-B1E9-4255-96DF-4E177FC3E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27C17DC8-7DA5-4B05-966A-FB28DD872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C1CE5E79-B59D-401A-BCC0-2D95B96A6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03BD0973-E146-44AE-8BD5-665926060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E0B00FB7-2DA7-477B-8D71-0F3C3442F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EB9C836F-E0FA-4F43-8595-37B03CFFB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256D2723-3E4D-48B1-A6D2-1A24F3DA3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E33C010-3B40-4B74-AFED-9A12421E8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75A24DA-3AD1-4146-9C36-1FF666EDB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AC312543-C4C1-48AB-A32C-CEBC25977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A3B4AB31-8C5A-4150-95D6-D57F6C25C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2D04B4EB-7F4A-4631-8A31-10795C50E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1F7E2406-347A-4008-A837-B169329A8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83A29D85-8791-40DE-8AC1-55E01EF5F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5456E209-65A9-41F0-95CA-06832E2C6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:a16="http://schemas.microsoft.com/office/drawing/2014/main" id="{248FBE92-306C-410A-A46C-78FA64751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DEEC058-0746-4C6F-B438-432F7C5B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405675A2-165F-45F4-B82A-CADDAC635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A7B04075-3949-4CE8-BC5D-8CC7C69B4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52095348-F370-432D-AB24-DF01B3569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80338639-8676-4CBD-A1C3-38D647AC9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:a16="http://schemas.microsoft.com/office/drawing/2014/main" id="{48CD5D49-5B76-4AC2-AC0F-021E858B6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F0315B3-012B-4122-9034-0EA1ED049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A7F3B018-21CC-4BB8-B439-99AEF58B1F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C0B51FB9-22BD-46DF-BE69-B2A00DA04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6" name="Rectangle 155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Delphin mit einfarbiger Füllung">
            <a:extLst>
              <a:ext uri="{FF2B5EF4-FFF2-40B4-BE49-F238E27FC236}">
                <a16:creationId xmlns:a16="http://schemas.microsoft.com/office/drawing/2014/main" id="{CFE9E9AA-B233-4A6D-BB1A-0897A1261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7005" y="4681645"/>
            <a:ext cx="914400" cy="914400"/>
          </a:xfrm>
          <a:prstGeom prst="rect">
            <a:avLst/>
          </a:prstGeom>
        </p:spPr>
      </p:pic>
      <p:pic>
        <p:nvPicPr>
          <p:cNvPr id="8" name="Grafik 7" descr="Delphin Silhouette">
            <a:extLst>
              <a:ext uri="{FF2B5EF4-FFF2-40B4-BE49-F238E27FC236}">
                <a16:creationId xmlns:a16="http://schemas.microsoft.com/office/drawing/2014/main" id="{9BA67D6D-5979-4F1B-B4AC-F61771A13A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36728" y="1068066"/>
            <a:ext cx="914400" cy="914400"/>
          </a:xfrm>
          <a:prstGeom prst="rect">
            <a:avLst/>
          </a:prstGeom>
        </p:spPr>
      </p:pic>
      <p:pic>
        <p:nvPicPr>
          <p:cNvPr id="41" name="Grafik 40" descr="Anemone und Clownfisch mit einfarbiger Füllung">
            <a:extLst>
              <a:ext uri="{FF2B5EF4-FFF2-40B4-BE49-F238E27FC236}">
                <a16:creationId xmlns:a16="http://schemas.microsoft.com/office/drawing/2014/main" id="{0BBB0A3D-B367-4084-B1E6-2FF2E39C3B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95552" y="1657046"/>
            <a:ext cx="914400" cy="914400"/>
          </a:xfrm>
          <a:prstGeom prst="rect">
            <a:avLst/>
          </a:prstGeom>
        </p:spPr>
      </p:pic>
      <p:pic>
        <p:nvPicPr>
          <p:cNvPr id="44" name="Grafik 43" descr="Fledermäuse Silhouette">
            <a:extLst>
              <a:ext uri="{FF2B5EF4-FFF2-40B4-BE49-F238E27FC236}">
                <a16:creationId xmlns:a16="http://schemas.microsoft.com/office/drawing/2014/main" id="{DECA7D26-16E1-48B2-AE1D-7F4EAD0891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58109" y="967988"/>
            <a:ext cx="914400" cy="914400"/>
          </a:xfrm>
          <a:prstGeom prst="rect">
            <a:avLst/>
          </a:prstGeom>
        </p:spPr>
      </p:pic>
      <p:pic>
        <p:nvPicPr>
          <p:cNvPr id="46" name="Grafik 45" descr="Bulle mit einfarbiger Füllung">
            <a:extLst>
              <a:ext uri="{FF2B5EF4-FFF2-40B4-BE49-F238E27FC236}">
                <a16:creationId xmlns:a16="http://schemas.microsoft.com/office/drawing/2014/main" id="{C5FF9E8E-18DD-4C61-850F-121FB05964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994382" y="1307472"/>
            <a:ext cx="914400" cy="914400"/>
          </a:xfrm>
          <a:prstGeom prst="rect">
            <a:avLst/>
          </a:prstGeom>
        </p:spPr>
      </p:pic>
      <p:pic>
        <p:nvPicPr>
          <p:cNvPr id="50" name="Grafik 49" descr="Bulle Silhouette">
            <a:extLst>
              <a:ext uri="{FF2B5EF4-FFF2-40B4-BE49-F238E27FC236}">
                <a16:creationId xmlns:a16="http://schemas.microsoft.com/office/drawing/2014/main" id="{16487436-CC47-4441-BD1D-0905450C43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717923" y="4790115"/>
            <a:ext cx="914400" cy="914400"/>
          </a:xfrm>
          <a:prstGeom prst="rect">
            <a:avLst/>
          </a:prstGeom>
        </p:spPr>
      </p:pic>
      <p:pic>
        <p:nvPicPr>
          <p:cNvPr id="82" name="Grafik 81" descr="Chamäleon Silhouette">
            <a:extLst>
              <a:ext uri="{FF2B5EF4-FFF2-40B4-BE49-F238E27FC236}">
                <a16:creationId xmlns:a16="http://schemas.microsoft.com/office/drawing/2014/main" id="{201F64ED-62A6-43BA-B942-ADBFC582D4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816149" y="5153452"/>
            <a:ext cx="914400" cy="914400"/>
          </a:xfrm>
          <a:prstGeom prst="rect">
            <a:avLst/>
          </a:prstGeom>
        </p:spPr>
      </p:pic>
      <p:pic>
        <p:nvPicPr>
          <p:cNvPr id="84" name="Grafik 83" descr="Huhn mit einfarbiger Füllung">
            <a:extLst>
              <a:ext uri="{FF2B5EF4-FFF2-40B4-BE49-F238E27FC236}">
                <a16:creationId xmlns:a16="http://schemas.microsoft.com/office/drawing/2014/main" id="{8D1320B6-41D2-47B0-A57B-13C7580526A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912124" y="1000610"/>
            <a:ext cx="914400" cy="914400"/>
          </a:xfrm>
          <a:prstGeom prst="rect">
            <a:avLst/>
          </a:prstGeom>
        </p:spPr>
      </p:pic>
      <p:pic>
        <p:nvPicPr>
          <p:cNvPr id="88" name="Grafik 87" descr="Clownfisch mit einfarbiger Füllung">
            <a:extLst>
              <a:ext uri="{FF2B5EF4-FFF2-40B4-BE49-F238E27FC236}">
                <a16:creationId xmlns:a16="http://schemas.microsoft.com/office/drawing/2014/main" id="{9D914942-BA19-43EC-B995-3FC0F2540E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8340872" y="1376657"/>
            <a:ext cx="914400" cy="914400"/>
          </a:xfrm>
          <a:prstGeom prst="rect">
            <a:avLst/>
          </a:prstGeom>
        </p:spPr>
      </p:pic>
      <p:pic>
        <p:nvPicPr>
          <p:cNvPr id="120" name="Grafik 119" descr="Kuh Silhouette">
            <a:extLst>
              <a:ext uri="{FF2B5EF4-FFF2-40B4-BE49-F238E27FC236}">
                <a16:creationId xmlns:a16="http://schemas.microsoft.com/office/drawing/2014/main" id="{34D69071-23A6-490F-80C3-6269B00A2D7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525319" y="5552345"/>
            <a:ext cx="914400" cy="914400"/>
          </a:xfrm>
          <a:prstGeom prst="rect">
            <a:avLst/>
          </a:prstGeom>
        </p:spPr>
      </p:pic>
      <p:pic>
        <p:nvPicPr>
          <p:cNvPr id="122" name="Grafik 121" descr="Taube Silhouette">
            <a:extLst>
              <a:ext uri="{FF2B5EF4-FFF2-40B4-BE49-F238E27FC236}">
                <a16:creationId xmlns:a16="http://schemas.microsoft.com/office/drawing/2014/main" id="{FEAF851C-9D14-413B-8CC5-D55E1D406C7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0376043" y="3066134"/>
            <a:ext cx="914400" cy="914400"/>
          </a:xfrm>
          <a:prstGeom prst="rect">
            <a:avLst/>
          </a:prstGeom>
        </p:spPr>
      </p:pic>
      <p:pic>
        <p:nvPicPr>
          <p:cNvPr id="155" name="Grafik 154" descr="Elefant mit einfarbiger Füllung">
            <a:extLst>
              <a:ext uri="{FF2B5EF4-FFF2-40B4-BE49-F238E27FC236}">
                <a16:creationId xmlns:a16="http://schemas.microsoft.com/office/drawing/2014/main" id="{41DC663E-7627-40A7-A351-F583A87A180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7627617" y="5094826"/>
            <a:ext cx="914400" cy="914400"/>
          </a:xfrm>
          <a:prstGeom prst="rect">
            <a:avLst/>
          </a:prstGeom>
        </p:spPr>
      </p:pic>
      <p:pic>
        <p:nvPicPr>
          <p:cNvPr id="158" name="Grafik 157" descr="Orca Silhouette">
            <a:extLst>
              <a:ext uri="{FF2B5EF4-FFF2-40B4-BE49-F238E27FC236}">
                <a16:creationId xmlns:a16="http://schemas.microsoft.com/office/drawing/2014/main" id="{AA27F678-061C-417C-99B6-663B29981D7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992651" y="3233121"/>
            <a:ext cx="914400" cy="914400"/>
          </a:xfrm>
          <a:prstGeom prst="rect">
            <a:avLst/>
          </a:prstGeom>
        </p:spPr>
      </p:pic>
      <p:pic>
        <p:nvPicPr>
          <p:cNvPr id="160" name="Grafik 159" descr="Seepferdchen Silhouette">
            <a:extLst>
              <a:ext uri="{FF2B5EF4-FFF2-40B4-BE49-F238E27FC236}">
                <a16:creationId xmlns:a16="http://schemas.microsoft.com/office/drawing/2014/main" id="{2F54EB31-0363-48AE-A138-32F87E19CF0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465035" y="5638800"/>
            <a:ext cx="914400" cy="914400"/>
          </a:xfrm>
          <a:prstGeom prst="rect">
            <a:avLst/>
          </a:prstGeom>
        </p:spPr>
      </p:pic>
      <p:sp>
        <p:nvSpPr>
          <p:cNvPr id="161" name="Textfeld 160">
            <a:extLst>
              <a:ext uri="{FF2B5EF4-FFF2-40B4-BE49-F238E27FC236}">
                <a16:creationId xmlns:a16="http://schemas.microsoft.com/office/drawing/2014/main" id="{12DD72A7-D1D6-4C97-AEE0-DAC2385803AF}"/>
              </a:ext>
            </a:extLst>
          </p:cNvPr>
          <p:cNvSpPr txBox="1"/>
          <p:nvPr/>
        </p:nvSpPr>
        <p:spPr>
          <a:xfrm>
            <a:off x="3550740" y="2732421"/>
            <a:ext cx="57622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b="1" dirty="0">
                <a:solidFill>
                  <a:srgbClr val="FF0000"/>
                </a:solidFill>
              </a:rPr>
              <a:t>Der Piktogramm Zoo</a:t>
            </a:r>
          </a:p>
        </p:txBody>
      </p:sp>
    </p:spTree>
    <p:extLst>
      <p:ext uri="{BB962C8B-B14F-4D97-AF65-F5344CB8AC3E}">
        <p14:creationId xmlns:p14="http://schemas.microsoft.com/office/powerpoint/2010/main" val="883982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2" dur="2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750" autoRev="1" fill="remove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124" dur="750" autoRev="1" fill="remove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25" dur="750" autoRev="1" fill="remove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750" autoRev="1" fill="remove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2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8" dur="2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45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2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2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/>
      <p:bldP spid="161" grpId="1"/>
      <p:bldP spid="161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92B4AD-725A-418A-9898-60B628B56A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213"/>
          <a:stretch/>
        </p:blipFill>
        <p:spPr>
          <a:xfrm>
            <a:off x="16623" y="11"/>
            <a:ext cx="12191980" cy="68579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0C61190-C3C6-470C-AD7E-DE1774D3B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BA79076-09E2-42F2-AB53-2AC97BBF9E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6EFE7B6-A678-4080-8095-C35AC6E62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F819F03-C610-41AD-8191-AA9D0505BB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C3F4891-5EFC-4D18-A624-398BDF1CA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B7416C3-B1E9-4255-96DF-4E177FC3E1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7C17DC8-7DA5-4B05-966A-FB28DD8722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CE5E79-B59D-401A-BCC0-2D95B96A6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3BD0973-E146-44AE-8BD5-6659260605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0B00FB7-2DA7-477B-8D71-0F3C3442F1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B9C836F-E0FA-4F43-8595-37B03CFFB7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56D2723-3E4D-48B1-A6D2-1A24F3DA3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E33C010-3B40-4B74-AFED-9A12421E8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75A24DA-3AD1-4146-9C36-1FF666EDB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C312543-C4C1-48AB-A32C-CEBC25977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3B4AB31-8C5A-4150-95D6-D57F6C25CB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D04B4EB-7F4A-4631-8A31-10795C50E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F7E2406-347A-4008-A837-B169329A8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83A29D85-8791-40DE-8AC1-55E01EF5FB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456E209-65A9-41F0-95CA-06832E2C6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48FBE92-306C-410A-A46C-78FA64751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DEEC058-0746-4C6F-B438-432F7C5B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05675A2-165F-45F4-B82A-CADDAC635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7B04075-3949-4CE8-BC5D-8CC7C69B49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2095348-F370-432D-AB24-DF01B35699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0338639-8676-4CBD-A1C3-38D647AC94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CD5D49-5B76-4AC2-AC0F-021E858B67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F0315B3-012B-4122-9034-0EA1ED049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7F3B018-21CC-4BB8-B439-99AEF58B1F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0B51FB9-22BD-46DF-BE69-B2A00DA04C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406D8C29-9DDA-48D0-AF70-905FDB2CE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1775"/>
            <a:ext cx="12191999" cy="5479852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Feuerwerkskörper mit einfarbiger Füllung">
            <a:extLst>
              <a:ext uri="{FF2B5EF4-FFF2-40B4-BE49-F238E27FC236}">
                <a16:creationId xmlns:a16="http://schemas.microsoft.com/office/drawing/2014/main" id="{C4F081C9-765F-4F43-BBD5-9D44003D3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5333" y="2176887"/>
            <a:ext cx="2190021" cy="2190021"/>
          </a:xfrm>
          <a:prstGeom prst="rect">
            <a:avLst/>
          </a:prstGeom>
        </p:spPr>
      </p:pic>
      <p:pic>
        <p:nvPicPr>
          <p:cNvPr id="43" name="Grafik 42" descr="Feuerwerk Silhouette">
            <a:extLst>
              <a:ext uri="{FF2B5EF4-FFF2-40B4-BE49-F238E27FC236}">
                <a16:creationId xmlns:a16="http://schemas.microsoft.com/office/drawing/2014/main" id="{A5030C78-C249-4A7D-9B77-68E2117C9C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45695" y="-30714"/>
            <a:ext cx="5651299" cy="5651299"/>
          </a:xfrm>
          <a:prstGeom prst="rect">
            <a:avLst/>
          </a:prstGeom>
        </p:spPr>
      </p:pic>
      <p:pic>
        <p:nvPicPr>
          <p:cNvPr id="45" name="Grafik 44" descr="Feuerwerkskörper Silhouette">
            <a:extLst>
              <a:ext uri="{FF2B5EF4-FFF2-40B4-BE49-F238E27FC236}">
                <a16:creationId xmlns:a16="http://schemas.microsoft.com/office/drawing/2014/main" id="{CD37E9A6-A1CC-41C4-9E91-54F64B279D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6520072">
            <a:off x="2273422" y="1760010"/>
            <a:ext cx="2770684" cy="2770684"/>
          </a:xfrm>
          <a:prstGeom prst="rect">
            <a:avLst/>
          </a:prstGeom>
        </p:spPr>
      </p:pic>
      <p:pic>
        <p:nvPicPr>
          <p:cNvPr id="10" name="Grafik 9" descr="Feuerwerk mit einfarbiger Füllung">
            <a:extLst>
              <a:ext uri="{FF2B5EF4-FFF2-40B4-BE49-F238E27FC236}">
                <a16:creationId xmlns:a16="http://schemas.microsoft.com/office/drawing/2014/main" id="{2E1ADA4C-C3C3-4E3F-879B-F9C261DDF6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8793" y="-167979"/>
            <a:ext cx="5030570" cy="503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18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E1EF4E8-5513-4BF5-BC41-04645281C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3848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E4DAFC3B-1B80-4749-B739-D00099FB9D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Textmarke 1" time="4453.2385"/>
                    <p14:bmk name="Textmarke 2" time="4473.5541"/>
                  </p14:bmkLst>
                </p14:media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-6215" y="4"/>
            <a:ext cx="12191980" cy="6857989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11" name="Flowchart: Document 10">
            <a:extLst>
              <a:ext uri="{FF2B5EF4-FFF2-40B4-BE49-F238E27FC236}">
                <a16:creationId xmlns:a16="http://schemas.microsoft.com/office/drawing/2014/main" id="{1C8FF592-DEC3-42D7-B2CD-5797E102B5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38805" y="304807"/>
            <a:ext cx="6858000" cy="6248391"/>
          </a:xfrm>
          <a:prstGeom prst="flowChartDocument">
            <a:avLst/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F18E62C-A1FF-4287-B466-37167775A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214" y="-1"/>
            <a:ext cx="12214827" cy="6858000"/>
            <a:chOff x="-6214" y="-1"/>
            <a:chExt cx="12214827" cy="6858000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2095BA0-2222-4D4D-842A-B14BBFA548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-6214" y="6686283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982CAE6-43E7-4567-AE8B-4E45E62681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D7BCEBF-E459-4E6E-9C65-888321E061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9325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03F1577-CD86-459A-87F2-B88DC8FAC7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9252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9FC4D55-3CFE-4598-B2DA-683B78FF3A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9196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BBBCEDF-601D-43A0-BF08-27B894D847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9140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CABCC73-4EA2-41C0-9254-2FB609A2C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9084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40C665E-6869-4952-B39B-9AA7EA82D2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9028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7E41D2C-5FA9-4980-BA0E-F4601E1786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18971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0537BF2-D21E-4EF3-9EBD-B4833EE1D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18915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FF5A085-4CA5-4E37-8F50-3D421162C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188594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EC2D4DA-2F79-4EDD-846C-CD0AF25A3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188032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9CDF757-C6F7-47B3-A418-B70C72CC6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187470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869C0BD-0768-4186-9A1C-E613366FA1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86908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72F3F35-4957-4CCC-8AE9-FD790FB686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18634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A46E9E8-EE2D-491C-9F41-00883F0C06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185786" y="-1"/>
              <a:ext cx="0" cy="685800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488EFDB-7849-4738-933E-5D25B34642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717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B17D573-D985-4812-A673-A08068E9B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72890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B0FDB3E-8398-428F-BEE4-6FC4B293C9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28609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7FBE3BC-EAC7-49C4-85D4-81244ADAB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184328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81358765-97FA-42A5-B8E9-A7855A2FD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40047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839591A-BF67-439C-BD2D-FB0CF763A0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295766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EF2BB09-702D-4FC8-8B34-1AF746A9CE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351485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F8A18DA-32B7-4D57-9770-CB30708DD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07204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86B058C-FA0C-4971-9C01-2177B7BFC0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462923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8FDDCF1B-8FE1-4FDF-BF24-63320B062E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18642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F56F172-46BD-425C-B91F-1E6205FA4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5743616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9D2B59D-1DA1-4EC5-B3C8-1AD33B87CF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0" y="6857999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18730AC-66DE-42BF-89A4-424DBB42B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6613" y="6248400"/>
              <a:ext cx="12192000" cy="0"/>
            </a:xfrm>
            <a:prstGeom prst="line">
              <a:avLst/>
            </a:prstGeom>
            <a:ln w="19050">
              <a:solidFill>
                <a:schemeClr val="accent2">
                  <a:alpha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AA341868-429F-4B87-B723-F4481349AE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6600" y="728905"/>
            <a:ext cx="4567990" cy="3184274"/>
          </a:xfrm>
        </p:spPr>
        <p:txBody>
          <a:bodyPr>
            <a:normAutofit/>
          </a:bodyPr>
          <a:lstStyle/>
          <a:p>
            <a:pPr algn="l"/>
            <a:r>
              <a:rPr lang="de-DE" dirty="0"/>
              <a:t>Ende des Tests von Power Point in Informatik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5E0504D-22EE-4D90-9EE4-04768EF1D8FA}"/>
              </a:ext>
            </a:extLst>
          </p:cNvPr>
          <p:cNvSpPr txBox="1"/>
          <p:nvPr/>
        </p:nvSpPr>
        <p:spPr>
          <a:xfrm>
            <a:off x="7617749" y="3913179"/>
            <a:ext cx="41330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bg1"/>
                </a:solidFill>
              </a:rPr>
              <a:t>Ich wünsche noch einen schönen Tag. Tschüss</a:t>
            </a:r>
          </a:p>
        </p:txBody>
      </p:sp>
    </p:spTree>
    <p:extLst>
      <p:ext uri="{BB962C8B-B14F-4D97-AF65-F5344CB8AC3E}">
        <p14:creationId xmlns:p14="http://schemas.microsoft.com/office/powerpoint/2010/main" val="177281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ineVTI">
  <a:themeElements>
    <a:clrScheme name="AnalogousFromDarkSeedLeftStep">
      <a:dk1>
        <a:srgbClr val="000000"/>
      </a:dk1>
      <a:lt1>
        <a:srgbClr val="FFFFFF"/>
      </a:lt1>
      <a:dk2>
        <a:srgbClr val="34261E"/>
      </a:dk2>
      <a:lt2>
        <a:srgbClr val="E6E2E8"/>
      </a:lt2>
      <a:accent1>
        <a:srgbClr val="6DB243"/>
      </a:accent1>
      <a:accent2>
        <a:srgbClr val="94AB36"/>
      </a:accent2>
      <a:accent3>
        <a:srgbClr val="B89F45"/>
      </a:accent3>
      <a:accent4>
        <a:srgbClr val="B46638"/>
      </a:accent4>
      <a:accent5>
        <a:srgbClr val="C64A51"/>
      </a:accent5>
      <a:accent6>
        <a:srgbClr val="B43872"/>
      </a:accent6>
      <a:hlink>
        <a:srgbClr val="BF4E3F"/>
      </a:hlink>
      <a:folHlink>
        <a:srgbClr val="7F7F7F"/>
      </a:folHlink>
    </a:clrScheme>
    <a:fontScheme name="Custom 49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ineVTI" id="{8435B2A2-1BD5-4C05-93E5-3C5388B709E3}" vid="{0D704B13-63FE-4848-A298-6B7359B9565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</Words>
  <Application>Microsoft Office PowerPoint</Application>
  <PresentationFormat>Breitbild</PresentationFormat>
  <Paragraphs>4</Paragraphs>
  <Slides>4</Slides>
  <Notes>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8" baseType="lpstr">
      <vt:lpstr>Arial</vt:lpstr>
      <vt:lpstr>Avenir Next LT Pro</vt:lpstr>
      <vt:lpstr>Posterama</vt:lpstr>
      <vt:lpstr>SineVTI</vt:lpstr>
      <vt:lpstr>Test von Power Point in Informatik</vt:lpstr>
      <vt:lpstr>PowerPoint-Präsentation</vt:lpstr>
      <vt:lpstr>PowerPoint-Präsentation</vt:lpstr>
      <vt:lpstr>Ende des Tests von Power Point in Informatik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Kraus Fabian</dc:creator>
  <cp:lastModifiedBy>Kraus Fabian</cp:lastModifiedBy>
  <cp:revision>5</cp:revision>
  <dcterms:created xsi:type="dcterms:W3CDTF">2021-03-08T10:23:35Z</dcterms:created>
  <dcterms:modified xsi:type="dcterms:W3CDTF">2021-03-08T11:08:31Z</dcterms:modified>
</cp:coreProperties>
</file>