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269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chen" initials="J" lastIdx="1" clrIdx="0">
    <p:extLst>
      <p:ext uri="{19B8F6BF-5375-455C-9EA6-DF929625EA0E}">
        <p15:presenceInfo xmlns:p15="http://schemas.microsoft.com/office/powerpoint/2012/main" userId="Jo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E10F4-A9B9-4A98-B205-5099DDAC90FF}" v="708" dt="2020-03-22T23:52:0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726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hen" userId="67e77dfd-6637-4285-b6eb-44a1ee3f784b" providerId="ADAL" clId="{CC430DF5-5073-48B1-B82B-BD6088D3BE38}"/>
    <pc:docChg chg="undo custSel mod addSld delSld modSld sldOrd">
      <pc:chgData name="Jochen" userId="67e77dfd-6637-4285-b6eb-44a1ee3f784b" providerId="ADAL" clId="{CC430DF5-5073-48B1-B82B-BD6088D3BE38}" dt="2020-03-22T21:05:39.315" v="5380" actId="6549"/>
      <pc:docMkLst>
        <pc:docMk/>
      </pc:docMkLst>
      <pc:sldChg chg="addSp modSp mod setBg">
        <pc:chgData name="Jochen" userId="67e77dfd-6637-4285-b6eb-44a1ee3f784b" providerId="ADAL" clId="{CC430DF5-5073-48B1-B82B-BD6088D3BE38}" dt="2020-03-22T16:49:45.890" v="9" actId="207"/>
        <pc:sldMkLst>
          <pc:docMk/>
          <pc:sldMk cId="2884278469" sldId="256"/>
        </pc:sldMkLst>
        <pc:spChg chg="mod">
          <ac:chgData name="Jochen" userId="67e77dfd-6637-4285-b6eb-44a1ee3f784b" providerId="ADAL" clId="{CC430DF5-5073-48B1-B82B-BD6088D3BE38}" dt="2020-03-22T16:49:45.890" v="9" actId="207"/>
          <ac:spMkLst>
            <pc:docMk/>
            <pc:sldMk cId="2884278469" sldId="256"/>
            <ac:spMk id="2" creationId="{56CF678A-4461-4406-8C36-43F507DA515B}"/>
          </ac:spMkLst>
        </pc:spChg>
        <pc:spChg chg="mod">
          <ac:chgData name="Jochen" userId="67e77dfd-6637-4285-b6eb-44a1ee3f784b" providerId="ADAL" clId="{CC430DF5-5073-48B1-B82B-BD6088D3BE38}" dt="2020-03-22T16:49:15.046" v="0" actId="26606"/>
          <ac:spMkLst>
            <pc:docMk/>
            <pc:sldMk cId="2884278469" sldId="256"/>
            <ac:spMk id="3" creationId="{00D8D115-F5AC-4F4D-AA66-DB6B745FA72F}"/>
          </ac:spMkLst>
        </pc:spChg>
        <pc:spChg chg="add">
          <ac:chgData name="Jochen" userId="67e77dfd-6637-4285-b6eb-44a1ee3f784b" providerId="ADAL" clId="{CC430DF5-5073-48B1-B82B-BD6088D3BE38}" dt="2020-03-22T16:49:15.046" v="0" actId="26606"/>
          <ac:spMkLst>
            <pc:docMk/>
            <pc:sldMk cId="2884278469" sldId="256"/>
            <ac:spMk id="8" creationId="{23962611-DFD5-4092-AAFD-559E3DFCE2C9}"/>
          </ac:spMkLst>
        </pc:spChg>
        <pc:picChg chg="add">
          <ac:chgData name="Jochen" userId="67e77dfd-6637-4285-b6eb-44a1ee3f784b" providerId="ADAL" clId="{CC430DF5-5073-48B1-B82B-BD6088D3BE38}" dt="2020-03-22T16:49:15.046" v="0" actId="26606"/>
          <ac:picMkLst>
            <pc:docMk/>
            <pc:sldMk cId="2884278469" sldId="256"/>
            <ac:picMk id="10" creationId="{2270F1FA-0425-408F-9861-80BF5AFB276D}"/>
          </ac:picMkLst>
        </pc:picChg>
      </pc:sldChg>
      <pc:sldChg chg="addSp delSp modSp modAnim">
        <pc:chgData name="Jochen" userId="67e77dfd-6637-4285-b6eb-44a1ee3f784b" providerId="ADAL" clId="{CC430DF5-5073-48B1-B82B-BD6088D3BE38}" dt="2020-03-22T17:21:11.977" v="536"/>
        <pc:sldMkLst>
          <pc:docMk/>
          <pc:sldMk cId="4033511203" sldId="257"/>
        </pc:sldMkLst>
        <pc:spChg chg="del">
          <ac:chgData name="Jochen" userId="67e77dfd-6637-4285-b6eb-44a1ee3f784b" providerId="ADAL" clId="{CC430DF5-5073-48B1-B82B-BD6088D3BE38}" dt="2020-03-22T16:50:04.641" v="10"/>
          <ac:spMkLst>
            <pc:docMk/>
            <pc:sldMk cId="4033511203" sldId="257"/>
            <ac:spMk id="2" creationId="{31FFCA69-E1F5-42C1-B06D-BFE8FC50A325}"/>
          </ac:spMkLst>
        </pc:spChg>
        <pc:spChg chg="del">
          <ac:chgData name="Jochen" userId="67e77dfd-6637-4285-b6eb-44a1ee3f784b" providerId="ADAL" clId="{CC430DF5-5073-48B1-B82B-BD6088D3BE38}" dt="2020-03-22T16:50:04.641" v="10"/>
          <ac:spMkLst>
            <pc:docMk/>
            <pc:sldMk cId="4033511203" sldId="257"/>
            <ac:spMk id="3" creationId="{C03AA120-C672-4FA2-85DA-B04165081739}"/>
          </ac:spMkLst>
        </pc:spChg>
        <pc:spChg chg="add mod">
          <ac:chgData name="Jochen" userId="67e77dfd-6637-4285-b6eb-44a1ee3f784b" providerId="ADAL" clId="{CC430DF5-5073-48B1-B82B-BD6088D3BE38}" dt="2020-03-22T16:50:04.641" v="10"/>
          <ac:spMkLst>
            <pc:docMk/>
            <pc:sldMk cId="4033511203" sldId="257"/>
            <ac:spMk id="4" creationId="{1C93B142-1BC8-43CF-8A03-A82482618778}"/>
          </ac:spMkLst>
        </pc:spChg>
        <pc:spChg chg="add mod">
          <ac:chgData name="Jochen" userId="67e77dfd-6637-4285-b6eb-44a1ee3f784b" providerId="ADAL" clId="{CC430DF5-5073-48B1-B82B-BD6088D3BE38}" dt="2020-03-22T17:20:13.212" v="527" actId="1076"/>
          <ac:spMkLst>
            <pc:docMk/>
            <pc:sldMk cId="4033511203" sldId="257"/>
            <ac:spMk id="5" creationId="{5B04465F-1AAB-4E62-92D2-8DB33FEB0BBB}"/>
          </ac:spMkLst>
        </pc:spChg>
        <pc:picChg chg="add mod modCrop">
          <ac:chgData name="Jochen" userId="67e77dfd-6637-4285-b6eb-44a1ee3f784b" providerId="ADAL" clId="{CC430DF5-5073-48B1-B82B-BD6088D3BE38}" dt="2020-03-22T17:06:01.268" v="515" actId="732"/>
          <ac:picMkLst>
            <pc:docMk/>
            <pc:sldMk cId="4033511203" sldId="257"/>
            <ac:picMk id="6" creationId="{3B073FB3-CC15-4401-883A-13EBB52BD3C6}"/>
          </ac:picMkLst>
        </pc:picChg>
        <pc:picChg chg="add mod">
          <ac:chgData name="Jochen" userId="67e77dfd-6637-4285-b6eb-44a1ee3f784b" providerId="ADAL" clId="{CC430DF5-5073-48B1-B82B-BD6088D3BE38}" dt="2020-03-22T16:54:53.076" v="504" actId="1076"/>
          <ac:picMkLst>
            <pc:docMk/>
            <pc:sldMk cId="4033511203" sldId="257"/>
            <ac:picMk id="1026" creationId="{F5AED549-DA24-4490-B564-F6153AABAB6E}"/>
          </ac:picMkLst>
        </pc:picChg>
        <pc:picChg chg="add mod">
          <ac:chgData name="Jochen" userId="67e77dfd-6637-4285-b6eb-44a1ee3f784b" providerId="ADAL" clId="{CC430DF5-5073-48B1-B82B-BD6088D3BE38}" dt="2020-03-22T17:04:59.413" v="507" actId="1076"/>
          <ac:picMkLst>
            <pc:docMk/>
            <pc:sldMk cId="4033511203" sldId="257"/>
            <ac:picMk id="1028" creationId="{5A801E5C-708C-4053-96FC-7F2705C12FDD}"/>
          </ac:picMkLst>
        </pc:picChg>
        <pc:picChg chg="add mod">
          <ac:chgData name="Jochen" userId="67e77dfd-6637-4285-b6eb-44a1ee3f784b" providerId="ADAL" clId="{CC430DF5-5073-48B1-B82B-BD6088D3BE38}" dt="2020-03-22T17:20:30.715" v="531" actId="1076"/>
          <ac:picMkLst>
            <pc:docMk/>
            <pc:sldMk cId="4033511203" sldId="257"/>
            <ac:picMk id="1030" creationId="{5CD22F04-0B0F-4F1A-818B-72038BE46726}"/>
          </ac:picMkLst>
        </pc:picChg>
        <pc:cxnChg chg="add mod">
          <ac:chgData name="Jochen" userId="67e77dfd-6637-4285-b6eb-44a1ee3f784b" providerId="ADAL" clId="{CC430DF5-5073-48B1-B82B-BD6088D3BE38}" dt="2020-03-22T17:06:05.056" v="516" actId="14100"/>
          <ac:cxnSpMkLst>
            <pc:docMk/>
            <pc:sldMk cId="4033511203" sldId="257"/>
            <ac:cxnSpMk id="8" creationId="{CD9F57BB-3A86-4118-93B3-3538C767E74B}"/>
          </ac:cxnSpMkLst>
        </pc:cxnChg>
        <pc:cxnChg chg="add mod">
          <ac:chgData name="Jochen" userId="67e77dfd-6637-4285-b6eb-44a1ee3f784b" providerId="ADAL" clId="{CC430DF5-5073-48B1-B82B-BD6088D3BE38}" dt="2020-03-22T17:06:10.540" v="519" actId="14100"/>
          <ac:cxnSpMkLst>
            <pc:docMk/>
            <pc:sldMk cId="4033511203" sldId="257"/>
            <ac:cxnSpMk id="12" creationId="{848CED89-E159-4CFA-BB7A-F45B4CF817C8}"/>
          </ac:cxnSpMkLst>
        </pc:cxnChg>
        <pc:cxnChg chg="add mod">
          <ac:chgData name="Jochen" userId="67e77dfd-6637-4285-b6eb-44a1ee3f784b" providerId="ADAL" clId="{CC430DF5-5073-48B1-B82B-BD6088D3BE38}" dt="2020-03-22T17:06:29.948" v="524" actId="1076"/>
          <ac:cxnSpMkLst>
            <pc:docMk/>
            <pc:sldMk cId="4033511203" sldId="257"/>
            <ac:cxnSpMk id="14" creationId="{E220761D-26FE-402C-8F3F-3F95F07610C1}"/>
          </ac:cxnSpMkLst>
        </pc:cxnChg>
      </pc:sldChg>
      <pc:sldChg chg="addSp modSp add">
        <pc:chgData name="Jochen" userId="67e77dfd-6637-4285-b6eb-44a1ee3f784b" providerId="ADAL" clId="{CC430DF5-5073-48B1-B82B-BD6088D3BE38}" dt="2020-03-22T17:26:38.333" v="783" actId="20577"/>
        <pc:sldMkLst>
          <pc:docMk/>
          <pc:sldMk cId="3740129515" sldId="258"/>
        </pc:sldMkLst>
        <pc:spChg chg="mod">
          <ac:chgData name="Jochen" userId="67e77dfd-6637-4285-b6eb-44a1ee3f784b" providerId="ADAL" clId="{CC430DF5-5073-48B1-B82B-BD6088D3BE38}" dt="2020-03-22T17:26:38.333" v="783" actId="20577"/>
          <ac:spMkLst>
            <pc:docMk/>
            <pc:sldMk cId="3740129515" sldId="258"/>
            <ac:spMk id="3" creationId="{A82DEBA3-4549-4592-AC07-50550559344D}"/>
          </ac:spMkLst>
        </pc:spChg>
        <pc:picChg chg="add mod">
          <ac:chgData name="Jochen" userId="67e77dfd-6637-4285-b6eb-44a1ee3f784b" providerId="ADAL" clId="{CC430DF5-5073-48B1-B82B-BD6088D3BE38}" dt="2020-03-22T17:26:36.271" v="778" actId="1076"/>
          <ac:picMkLst>
            <pc:docMk/>
            <pc:sldMk cId="3740129515" sldId="258"/>
            <ac:picMk id="2050" creationId="{34FEC3E2-3E8F-4FBA-9464-7BD647D82BA5}"/>
          </ac:picMkLst>
        </pc:picChg>
      </pc:sldChg>
      <pc:sldChg chg="addSp delSp modSp add modAnim">
        <pc:chgData name="Jochen" userId="67e77dfd-6637-4285-b6eb-44a1ee3f784b" providerId="ADAL" clId="{CC430DF5-5073-48B1-B82B-BD6088D3BE38}" dt="2020-03-22T21:04:55.689" v="5374"/>
        <pc:sldMkLst>
          <pc:docMk/>
          <pc:sldMk cId="332094568" sldId="259"/>
        </pc:sldMkLst>
        <pc:spChg chg="del">
          <ac:chgData name="Jochen" userId="67e77dfd-6637-4285-b6eb-44a1ee3f784b" providerId="ADAL" clId="{CC430DF5-5073-48B1-B82B-BD6088D3BE38}" dt="2020-03-22T21:03:14.851" v="5216" actId="478"/>
          <ac:spMkLst>
            <pc:docMk/>
            <pc:sldMk cId="332094568" sldId="259"/>
            <ac:spMk id="2" creationId="{D93D2A04-5291-4987-BD7A-56E70292A174}"/>
          </ac:spMkLst>
        </pc:spChg>
        <pc:spChg chg="mod">
          <ac:chgData name="Jochen" userId="67e77dfd-6637-4285-b6eb-44a1ee3f784b" providerId="ADAL" clId="{CC430DF5-5073-48B1-B82B-BD6088D3BE38}" dt="2020-03-22T21:03:21.100" v="5217" actId="1076"/>
          <ac:spMkLst>
            <pc:docMk/>
            <pc:sldMk cId="332094568" sldId="259"/>
            <ac:spMk id="3" creationId="{C7164AC3-20AA-4476-A30F-147531C968EA}"/>
          </ac:spMkLst>
        </pc:spChg>
        <pc:spChg chg="add mod">
          <ac:chgData name="Jochen" userId="67e77dfd-6637-4285-b6eb-44a1ee3f784b" providerId="ADAL" clId="{CC430DF5-5073-48B1-B82B-BD6088D3BE38}" dt="2020-03-22T21:03:24.914" v="5218" actId="1076"/>
          <ac:spMkLst>
            <pc:docMk/>
            <pc:sldMk cId="332094568" sldId="259"/>
            <ac:spMk id="4" creationId="{D7854E99-2968-4E61-8FD1-B7F186652EC2}"/>
          </ac:spMkLst>
        </pc:spChg>
        <pc:spChg chg="add mod">
          <ac:chgData name="Jochen" userId="67e77dfd-6637-4285-b6eb-44a1ee3f784b" providerId="ADAL" clId="{CC430DF5-5073-48B1-B82B-BD6088D3BE38}" dt="2020-03-22T21:03:33.099" v="5222" actId="1076"/>
          <ac:spMkLst>
            <pc:docMk/>
            <pc:sldMk cId="332094568" sldId="259"/>
            <ac:spMk id="7" creationId="{DC366CFC-F2EF-4D31-9702-9DE1FE2ECD89}"/>
          </ac:spMkLst>
        </pc:spChg>
        <pc:spChg chg="add del mod">
          <ac:chgData name="Jochen" userId="67e77dfd-6637-4285-b6eb-44a1ee3f784b" providerId="ADAL" clId="{CC430DF5-5073-48B1-B82B-BD6088D3BE38}" dt="2020-03-22T17:32:23.890" v="1013" actId="478"/>
          <ac:spMkLst>
            <pc:docMk/>
            <pc:sldMk cId="332094568" sldId="259"/>
            <ac:spMk id="8" creationId="{3F7BF66E-FE83-4570-B97F-E3B6BC8026AA}"/>
          </ac:spMkLst>
        </pc:spChg>
        <pc:spChg chg="add mod">
          <ac:chgData name="Jochen" userId="67e77dfd-6637-4285-b6eb-44a1ee3f784b" providerId="ADAL" clId="{CC430DF5-5073-48B1-B82B-BD6088D3BE38}" dt="2020-03-22T21:03:38.090" v="5224" actId="1076"/>
          <ac:spMkLst>
            <pc:docMk/>
            <pc:sldMk cId="332094568" sldId="259"/>
            <ac:spMk id="11" creationId="{1F37197B-0C06-4DE9-84F0-BCEE8FD06C2F}"/>
          </ac:spMkLst>
        </pc:spChg>
        <pc:spChg chg="add mod">
          <ac:chgData name="Jochen" userId="67e77dfd-6637-4285-b6eb-44a1ee3f784b" providerId="ADAL" clId="{CC430DF5-5073-48B1-B82B-BD6088D3BE38}" dt="2020-03-22T21:03:45.436" v="5226" actId="1076"/>
          <ac:spMkLst>
            <pc:docMk/>
            <pc:sldMk cId="332094568" sldId="259"/>
            <ac:spMk id="12" creationId="{622BE91B-608B-4B5D-A895-33E788C860CA}"/>
          </ac:spMkLst>
        </pc:spChg>
        <pc:spChg chg="add mod">
          <ac:chgData name="Jochen" userId="67e77dfd-6637-4285-b6eb-44a1ee3f784b" providerId="ADAL" clId="{CC430DF5-5073-48B1-B82B-BD6088D3BE38}" dt="2020-03-22T21:03:41.998" v="5225" actId="1076"/>
          <ac:spMkLst>
            <pc:docMk/>
            <pc:sldMk cId="332094568" sldId="259"/>
            <ac:spMk id="13" creationId="{4C2FEBF8-25A8-4F3E-8D9C-7C686E1F613E}"/>
          </ac:spMkLst>
        </pc:spChg>
        <pc:spChg chg="add mod">
          <ac:chgData name="Jochen" userId="67e77dfd-6637-4285-b6eb-44a1ee3f784b" providerId="ADAL" clId="{CC430DF5-5073-48B1-B82B-BD6088D3BE38}" dt="2020-03-22T21:04:47.884" v="5373" actId="27636"/>
          <ac:spMkLst>
            <pc:docMk/>
            <pc:sldMk cId="332094568" sldId="259"/>
            <ac:spMk id="14" creationId="{FB0C741D-87DE-48CC-BD4D-701375260160}"/>
          </ac:spMkLst>
        </pc:spChg>
        <pc:picChg chg="add mod">
          <ac:chgData name="Jochen" userId="67e77dfd-6637-4285-b6eb-44a1ee3f784b" providerId="ADAL" clId="{CC430DF5-5073-48B1-B82B-BD6088D3BE38}" dt="2020-03-22T21:03:30.159" v="5221" actId="1076"/>
          <ac:picMkLst>
            <pc:docMk/>
            <pc:sldMk cId="332094568" sldId="259"/>
            <ac:picMk id="5" creationId="{A665E4B7-57F6-41CB-8841-613B75F7ECFB}"/>
          </ac:picMkLst>
        </pc:picChg>
        <pc:picChg chg="add mod">
          <ac:chgData name="Jochen" userId="67e77dfd-6637-4285-b6eb-44a1ee3f784b" providerId="ADAL" clId="{CC430DF5-5073-48B1-B82B-BD6088D3BE38}" dt="2020-03-22T21:03:48.217" v="5227" actId="1076"/>
          <ac:picMkLst>
            <pc:docMk/>
            <pc:sldMk cId="332094568" sldId="259"/>
            <ac:picMk id="3074" creationId="{4138A7D9-1029-42D6-A5CB-D20FC89F897B}"/>
          </ac:picMkLst>
        </pc:picChg>
        <pc:picChg chg="add del mod">
          <ac:chgData name="Jochen" userId="67e77dfd-6637-4285-b6eb-44a1ee3f784b" providerId="ADAL" clId="{CC430DF5-5073-48B1-B82B-BD6088D3BE38}" dt="2020-03-22T17:30:26.395" v="1001" actId="478"/>
          <ac:picMkLst>
            <pc:docMk/>
            <pc:sldMk cId="332094568" sldId="259"/>
            <ac:picMk id="3076" creationId="{7DE1E7D8-CFFC-4820-99EE-1A0D9CA8958C}"/>
          </ac:picMkLst>
        </pc:picChg>
        <pc:picChg chg="add mod">
          <ac:chgData name="Jochen" userId="67e77dfd-6637-4285-b6eb-44a1ee3f784b" providerId="ADAL" clId="{CC430DF5-5073-48B1-B82B-BD6088D3BE38}" dt="2020-03-22T21:03:35.370" v="5223" actId="1076"/>
          <ac:picMkLst>
            <pc:docMk/>
            <pc:sldMk cId="332094568" sldId="259"/>
            <ac:picMk id="3078" creationId="{C9D10DB6-7AC3-4F86-93C5-58E1BE110E0E}"/>
          </ac:picMkLst>
        </pc:picChg>
      </pc:sldChg>
      <pc:sldChg chg="addSp delSp modSp add modAnim">
        <pc:chgData name="Jochen" userId="67e77dfd-6637-4285-b6eb-44a1ee3f784b" providerId="ADAL" clId="{CC430DF5-5073-48B1-B82B-BD6088D3BE38}" dt="2020-03-22T21:05:39.315" v="5380" actId="6549"/>
        <pc:sldMkLst>
          <pc:docMk/>
          <pc:sldMk cId="1625639358" sldId="260"/>
        </pc:sldMkLst>
        <pc:spChg chg="del">
          <ac:chgData name="Jochen" userId="67e77dfd-6637-4285-b6eb-44a1ee3f784b" providerId="ADAL" clId="{CC430DF5-5073-48B1-B82B-BD6088D3BE38}" dt="2020-03-22T17:34:18.264" v="1205" actId="478"/>
          <ac:spMkLst>
            <pc:docMk/>
            <pc:sldMk cId="1625639358" sldId="260"/>
            <ac:spMk id="2" creationId="{13A637D2-08ED-4952-9A87-15372D868F30}"/>
          </ac:spMkLst>
        </pc:spChg>
        <pc:spChg chg="mod">
          <ac:chgData name="Jochen" userId="67e77dfd-6637-4285-b6eb-44a1ee3f784b" providerId="ADAL" clId="{CC430DF5-5073-48B1-B82B-BD6088D3BE38}" dt="2020-03-22T21:05:39.315" v="5380" actId="6549"/>
          <ac:spMkLst>
            <pc:docMk/>
            <pc:sldMk cId="1625639358" sldId="260"/>
            <ac:spMk id="3" creationId="{7A9C7216-E174-43B9-A151-FB46861DB573}"/>
          </ac:spMkLst>
        </pc:spChg>
        <pc:picChg chg="add del">
          <ac:chgData name="Jochen" userId="67e77dfd-6637-4285-b6eb-44a1ee3f784b" providerId="ADAL" clId="{CC430DF5-5073-48B1-B82B-BD6088D3BE38}" dt="2020-03-22T17:34:52.966" v="1216"/>
          <ac:picMkLst>
            <pc:docMk/>
            <pc:sldMk cId="1625639358" sldId="260"/>
            <ac:picMk id="4" creationId="{E65EA40D-1250-43E6-BCE6-22365ECCDD61}"/>
          </ac:picMkLst>
        </pc:picChg>
      </pc:sldChg>
      <pc:sldChg chg="modSp add del">
        <pc:chgData name="Jochen" userId="67e77dfd-6637-4285-b6eb-44a1ee3f784b" providerId="ADAL" clId="{CC430DF5-5073-48B1-B82B-BD6088D3BE38}" dt="2020-03-22T17:40:41.216" v="1552" actId="47"/>
        <pc:sldMkLst>
          <pc:docMk/>
          <pc:sldMk cId="2701912061" sldId="261"/>
        </pc:sldMkLst>
        <pc:spChg chg="mod">
          <ac:chgData name="Jochen" userId="67e77dfd-6637-4285-b6eb-44a1ee3f784b" providerId="ADAL" clId="{CC430DF5-5073-48B1-B82B-BD6088D3BE38}" dt="2020-03-22T17:39:42.719" v="1512" actId="5793"/>
          <ac:spMkLst>
            <pc:docMk/>
            <pc:sldMk cId="2701912061" sldId="261"/>
            <ac:spMk id="3" creationId="{6948AA36-DA0D-4F1E-AB59-CB8D30989686}"/>
          </ac:spMkLst>
        </pc:spChg>
      </pc:sldChg>
      <pc:sldChg chg="modSp add modAnim">
        <pc:chgData name="Jochen" userId="67e77dfd-6637-4285-b6eb-44a1ee3f784b" providerId="ADAL" clId="{CC430DF5-5073-48B1-B82B-BD6088D3BE38}" dt="2020-03-22T18:00:09.998" v="2313" actId="207"/>
        <pc:sldMkLst>
          <pc:docMk/>
          <pc:sldMk cId="580524028" sldId="262"/>
        </pc:sldMkLst>
        <pc:spChg chg="mod">
          <ac:chgData name="Jochen" userId="67e77dfd-6637-4285-b6eb-44a1ee3f784b" providerId="ADAL" clId="{CC430DF5-5073-48B1-B82B-BD6088D3BE38}" dt="2020-03-22T18:00:09.998" v="2313" actId="207"/>
          <ac:spMkLst>
            <pc:docMk/>
            <pc:sldMk cId="580524028" sldId="262"/>
            <ac:spMk id="3" creationId="{7A9C7216-E174-43B9-A151-FB46861DB573}"/>
          </ac:spMkLst>
        </pc:spChg>
      </pc:sldChg>
      <pc:sldChg chg="addSp delSp modSp add">
        <pc:chgData name="Jochen" userId="67e77dfd-6637-4285-b6eb-44a1ee3f784b" providerId="ADAL" clId="{CC430DF5-5073-48B1-B82B-BD6088D3BE38}" dt="2020-03-22T18:01:14.499" v="2323" actId="20577"/>
        <pc:sldMkLst>
          <pc:docMk/>
          <pc:sldMk cId="2924135328" sldId="263"/>
        </pc:sldMkLst>
        <pc:spChg chg="del">
          <ac:chgData name="Jochen" userId="67e77dfd-6637-4285-b6eb-44a1ee3f784b" providerId="ADAL" clId="{CC430DF5-5073-48B1-B82B-BD6088D3BE38}" dt="2020-03-22T18:01:00.959" v="2319" actId="478"/>
          <ac:spMkLst>
            <pc:docMk/>
            <pc:sldMk cId="2924135328" sldId="263"/>
            <ac:spMk id="2" creationId="{0F4D2C2A-0614-496A-B032-DFFC7613BD37}"/>
          </ac:spMkLst>
        </pc:spChg>
        <pc:spChg chg="mod">
          <ac:chgData name="Jochen" userId="67e77dfd-6637-4285-b6eb-44a1ee3f784b" providerId="ADAL" clId="{CC430DF5-5073-48B1-B82B-BD6088D3BE38}" dt="2020-03-22T18:01:14.499" v="2323" actId="20577"/>
          <ac:spMkLst>
            <pc:docMk/>
            <pc:sldMk cId="2924135328" sldId="263"/>
            <ac:spMk id="3" creationId="{52E04992-31B7-47F5-91C4-0AD90F937F70}"/>
          </ac:spMkLst>
        </pc:spChg>
        <pc:picChg chg="add mod">
          <ac:chgData name="Jochen" userId="67e77dfd-6637-4285-b6eb-44a1ee3f784b" providerId="ADAL" clId="{CC430DF5-5073-48B1-B82B-BD6088D3BE38}" dt="2020-03-22T18:01:04.018" v="2320" actId="1076"/>
          <ac:picMkLst>
            <pc:docMk/>
            <pc:sldMk cId="2924135328" sldId="263"/>
            <ac:picMk id="5122" creationId="{06AAA335-BFCC-4467-B240-591FA0DF27C2}"/>
          </ac:picMkLst>
        </pc:picChg>
      </pc:sldChg>
      <pc:sldChg chg="add del">
        <pc:chgData name="Jochen" userId="67e77dfd-6637-4285-b6eb-44a1ee3f784b" providerId="ADAL" clId="{CC430DF5-5073-48B1-B82B-BD6088D3BE38}" dt="2020-03-22T17:40:40.127" v="1551" actId="47"/>
        <pc:sldMkLst>
          <pc:docMk/>
          <pc:sldMk cId="3184631025" sldId="263"/>
        </pc:sldMkLst>
      </pc:sldChg>
      <pc:sldChg chg="addSp delSp modSp add del delAnim modAnim">
        <pc:chgData name="Jochen" userId="67e77dfd-6637-4285-b6eb-44a1ee3f784b" providerId="ADAL" clId="{CC430DF5-5073-48B1-B82B-BD6088D3BE38}" dt="2020-03-22T19:34:57.582" v="2967" actId="47"/>
        <pc:sldMkLst>
          <pc:docMk/>
          <pc:sldMk cId="3561184530" sldId="264"/>
        </pc:sldMkLst>
        <pc:spChg chg="del">
          <ac:chgData name="Jochen" userId="67e77dfd-6637-4285-b6eb-44a1ee3f784b" providerId="ADAL" clId="{CC430DF5-5073-48B1-B82B-BD6088D3BE38}" dt="2020-03-22T17:46:15.865" v="1997" actId="478"/>
          <ac:spMkLst>
            <pc:docMk/>
            <pc:sldMk cId="3561184530" sldId="264"/>
            <ac:spMk id="2" creationId="{99D4DFBE-FBC5-4091-A0F0-A31B0EA4AB45}"/>
          </ac:spMkLst>
        </pc:spChg>
        <pc:spChg chg="mod ord">
          <ac:chgData name="Jochen" userId="67e77dfd-6637-4285-b6eb-44a1ee3f784b" providerId="ADAL" clId="{CC430DF5-5073-48B1-B82B-BD6088D3BE38}" dt="2020-03-22T18:04:07.879" v="2359" actId="207"/>
          <ac:spMkLst>
            <pc:docMk/>
            <pc:sldMk cId="3561184530" sldId="264"/>
            <ac:spMk id="3" creationId="{6816862D-B432-4E39-A0CD-EBEE01B51DDC}"/>
          </ac:spMkLst>
        </pc:spChg>
        <pc:spChg chg="add del mod">
          <ac:chgData name="Jochen" userId="67e77dfd-6637-4285-b6eb-44a1ee3f784b" providerId="ADAL" clId="{CC430DF5-5073-48B1-B82B-BD6088D3BE38}" dt="2020-03-22T17:47:53.520" v="2013" actId="478"/>
          <ac:spMkLst>
            <pc:docMk/>
            <pc:sldMk cId="3561184530" sldId="264"/>
            <ac:spMk id="4" creationId="{C47FE9E4-162E-4908-A46C-A7F0EC4699FD}"/>
          </ac:spMkLst>
        </pc:spChg>
        <pc:spChg chg="add mod">
          <ac:chgData name="Jochen" userId="67e77dfd-6637-4285-b6eb-44a1ee3f784b" providerId="ADAL" clId="{CC430DF5-5073-48B1-B82B-BD6088D3BE38}" dt="2020-03-22T18:08:08.318" v="2499" actId="1076"/>
          <ac:spMkLst>
            <pc:docMk/>
            <pc:sldMk cId="3561184530" sldId="264"/>
            <ac:spMk id="12" creationId="{9EC50A94-A6DB-4132-8783-72C564A5AAD2}"/>
          </ac:spMkLst>
        </pc:spChg>
        <pc:spChg chg="add mod">
          <ac:chgData name="Jochen" userId="67e77dfd-6637-4285-b6eb-44a1ee3f784b" providerId="ADAL" clId="{CC430DF5-5073-48B1-B82B-BD6088D3BE38}" dt="2020-03-22T18:09:04.995" v="2529" actId="2711"/>
          <ac:spMkLst>
            <pc:docMk/>
            <pc:sldMk cId="3561184530" sldId="264"/>
            <ac:spMk id="13" creationId="{D9C4F6D2-05E8-4C1C-931F-E2C1D7211473}"/>
          </ac:spMkLst>
        </pc:spChg>
        <pc:spChg chg="add mod">
          <ac:chgData name="Jochen" userId="67e77dfd-6637-4285-b6eb-44a1ee3f784b" providerId="ADAL" clId="{CC430DF5-5073-48B1-B82B-BD6088D3BE38}" dt="2020-03-22T18:11:31.645" v="2593" actId="6549"/>
          <ac:spMkLst>
            <pc:docMk/>
            <pc:sldMk cId="3561184530" sldId="264"/>
            <ac:spMk id="15" creationId="{EAD3F9C9-033B-494C-8335-846CD652E1EA}"/>
          </ac:spMkLst>
        </pc:spChg>
        <pc:picChg chg="add mod modCrop">
          <ac:chgData name="Jochen" userId="67e77dfd-6637-4285-b6eb-44a1ee3f784b" providerId="ADAL" clId="{CC430DF5-5073-48B1-B82B-BD6088D3BE38}" dt="2020-03-22T18:02:54.019" v="2339" actId="1076"/>
          <ac:picMkLst>
            <pc:docMk/>
            <pc:sldMk cId="3561184530" sldId="264"/>
            <ac:picMk id="5" creationId="{748F263D-71E8-4E71-964F-DB299B3C8181}"/>
          </ac:picMkLst>
        </pc:picChg>
        <pc:picChg chg="add mod">
          <ac:chgData name="Jochen" userId="67e77dfd-6637-4285-b6eb-44a1ee3f784b" providerId="ADAL" clId="{CC430DF5-5073-48B1-B82B-BD6088D3BE38}" dt="2020-03-22T18:08:16.853" v="2503" actId="1076"/>
          <ac:picMkLst>
            <pc:docMk/>
            <pc:sldMk cId="3561184530" sldId="264"/>
            <ac:picMk id="11" creationId="{2CA32369-4437-45B5-A17F-BBA36D67F061}"/>
          </ac:picMkLst>
        </pc:picChg>
        <pc:picChg chg="add del mod">
          <ac:chgData name="Jochen" userId="67e77dfd-6637-4285-b6eb-44a1ee3f784b" providerId="ADAL" clId="{CC430DF5-5073-48B1-B82B-BD6088D3BE38}" dt="2020-03-22T17:48:31.951" v="2020" actId="478"/>
          <ac:picMkLst>
            <pc:docMk/>
            <pc:sldMk cId="3561184530" sldId="264"/>
            <ac:picMk id="4098" creationId="{1A7826EF-0510-4C30-A379-0A3FDEFB3E7E}"/>
          </ac:picMkLst>
        </pc:picChg>
        <pc:cxnChg chg="add mod">
          <ac:chgData name="Jochen" userId="67e77dfd-6637-4285-b6eb-44a1ee3f784b" providerId="ADAL" clId="{CC430DF5-5073-48B1-B82B-BD6088D3BE38}" dt="2020-03-22T18:03:26.217" v="2345" actId="14100"/>
          <ac:cxnSpMkLst>
            <pc:docMk/>
            <pc:sldMk cId="3561184530" sldId="264"/>
            <ac:cxnSpMk id="7" creationId="{87D78E65-9FF5-4CF1-ABF2-983C690E113F}"/>
          </ac:cxnSpMkLst>
        </pc:cxnChg>
        <pc:cxnChg chg="add mod">
          <ac:chgData name="Jochen" userId="67e77dfd-6637-4285-b6eb-44a1ee3f784b" providerId="ADAL" clId="{CC430DF5-5073-48B1-B82B-BD6088D3BE38}" dt="2020-03-22T18:04:11.861" v="2360" actId="208"/>
          <ac:cxnSpMkLst>
            <pc:docMk/>
            <pc:sldMk cId="3561184530" sldId="264"/>
            <ac:cxnSpMk id="9" creationId="{BA320B7B-44E6-49C1-B7D8-2075DDC5C7AF}"/>
          </ac:cxnSpMkLst>
        </pc:cxnChg>
      </pc:sldChg>
      <pc:sldChg chg="addSp delSp modSp add addAnim delAnim modAnim addCm">
        <pc:chgData name="Jochen" userId="67e77dfd-6637-4285-b6eb-44a1ee3f784b" providerId="ADAL" clId="{CC430DF5-5073-48B1-B82B-BD6088D3BE38}" dt="2020-03-22T20:47:07.622" v="4827" actId="207"/>
        <pc:sldMkLst>
          <pc:docMk/>
          <pc:sldMk cId="584742042" sldId="265"/>
        </pc:sldMkLst>
        <pc:spChg chg="add mod">
          <ac:chgData name="Jochen" userId="67e77dfd-6637-4285-b6eb-44a1ee3f784b" providerId="ADAL" clId="{CC430DF5-5073-48B1-B82B-BD6088D3BE38}" dt="2020-03-22T18:15:28.846" v="2893" actId="11529"/>
          <ac:spMkLst>
            <pc:docMk/>
            <pc:sldMk cId="584742042" sldId="265"/>
            <ac:spMk id="2" creationId="{E915D952-B24A-46D1-B26B-895A2FB08125}"/>
          </ac:spMkLst>
        </pc:spChg>
        <pc:spChg chg="add mod">
          <ac:chgData name="Jochen" userId="67e77dfd-6637-4285-b6eb-44a1ee3f784b" providerId="ADAL" clId="{CC430DF5-5073-48B1-B82B-BD6088D3BE38}" dt="2020-03-22T19:52:39.714" v="3517" actId="6549"/>
          <ac:spMkLst>
            <pc:docMk/>
            <pc:sldMk cId="584742042" sldId="265"/>
            <ac:spMk id="4" creationId="{BEA712BB-2AC4-4CBC-8EE7-762D873C28D3}"/>
          </ac:spMkLst>
        </pc:spChg>
        <pc:spChg chg="add mod">
          <ac:chgData name="Jochen" userId="67e77dfd-6637-4285-b6eb-44a1ee3f784b" providerId="ADAL" clId="{CC430DF5-5073-48B1-B82B-BD6088D3BE38}" dt="2020-03-22T20:47:07.622" v="4827" actId="207"/>
          <ac:spMkLst>
            <pc:docMk/>
            <pc:sldMk cId="584742042" sldId="265"/>
            <ac:spMk id="8" creationId="{7715C27E-8E22-4E11-9E42-21E0FDC7F86F}"/>
          </ac:spMkLst>
        </pc:spChg>
        <pc:spChg chg="add del mod">
          <ac:chgData name="Jochen" userId="67e77dfd-6637-4285-b6eb-44a1ee3f784b" providerId="ADAL" clId="{CC430DF5-5073-48B1-B82B-BD6088D3BE38}" dt="2020-03-22T19:44:44.393" v="3020" actId="478"/>
          <ac:spMkLst>
            <pc:docMk/>
            <pc:sldMk cId="584742042" sldId="265"/>
            <ac:spMk id="10" creationId="{0A9D8544-5530-47DD-BFF3-602BBC6967A2}"/>
          </ac:spMkLst>
        </pc:spChg>
        <pc:spChg chg="add mod">
          <ac:chgData name="Jochen" userId="67e77dfd-6637-4285-b6eb-44a1ee3f784b" providerId="ADAL" clId="{CC430DF5-5073-48B1-B82B-BD6088D3BE38}" dt="2020-03-22T19:49:48.008" v="3133"/>
          <ac:spMkLst>
            <pc:docMk/>
            <pc:sldMk cId="584742042" sldId="265"/>
            <ac:spMk id="14" creationId="{242AC783-4C9F-40BA-B8DD-1284F503D3FF}"/>
          </ac:spMkLst>
        </pc:spChg>
        <pc:spChg chg="mod">
          <ac:chgData name="Jochen" userId="67e77dfd-6637-4285-b6eb-44a1ee3f784b" providerId="ADAL" clId="{CC430DF5-5073-48B1-B82B-BD6088D3BE38}" dt="2020-03-22T18:12:27.316" v="2642" actId="14100"/>
          <ac:spMkLst>
            <pc:docMk/>
            <pc:sldMk cId="584742042" sldId="265"/>
            <ac:spMk id="15" creationId="{EAD3F9C9-033B-494C-8335-846CD652E1EA}"/>
          </ac:spMkLst>
        </pc:spChg>
        <pc:picChg chg="add del mod">
          <ac:chgData name="Jochen" userId="67e77dfd-6637-4285-b6eb-44a1ee3f784b" providerId="ADAL" clId="{CC430DF5-5073-48B1-B82B-BD6088D3BE38}" dt="2020-03-22T19:44:58.084" v="3025" actId="21"/>
          <ac:picMkLst>
            <pc:docMk/>
            <pc:sldMk cId="584742042" sldId="265"/>
            <ac:picMk id="6" creationId="{111BEF30-6EDC-416C-BB22-60AE54F29807}"/>
          </ac:picMkLst>
        </pc:picChg>
      </pc:sldChg>
      <pc:sldChg chg="addSp delSp modSp add del addAnim delAnim">
        <pc:chgData name="Jochen" userId="67e77dfd-6637-4285-b6eb-44a1ee3f784b" providerId="ADAL" clId="{CC430DF5-5073-48B1-B82B-BD6088D3BE38}" dt="2020-03-22T19:44:44.861" v="3023"/>
        <pc:sldMkLst>
          <pc:docMk/>
          <pc:sldMk cId="1189061425" sldId="266"/>
        </pc:sldMkLst>
        <pc:spChg chg="add del">
          <ac:chgData name="Jochen" userId="67e77dfd-6637-4285-b6eb-44a1ee3f784b" providerId="ADAL" clId="{CC430DF5-5073-48B1-B82B-BD6088D3BE38}" dt="2020-03-22T19:44:43.631" v="3017" actId="478"/>
          <ac:spMkLst>
            <pc:docMk/>
            <pc:sldMk cId="1189061425" sldId="266"/>
            <ac:spMk id="3" creationId="{6816862D-B432-4E39-A0CD-EBEE01B51DDC}"/>
          </ac:spMkLst>
        </pc:spChg>
        <pc:spChg chg="add del">
          <ac:chgData name="Jochen" userId="67e77dfd-6637-4285-b6eb-44a1ee3f784b" providerId="ADAL" clId="{CC430DF5-5073-48B1-B82B-BD6088D3BE38}" dt="2020-03-22T19:44:43.625" v="3016" actId="478"/>
          <ac:spMkLst>
            <pc:docMk/>
            <pc:sldMk cId="1189061425" sldId="266"/>
            <ac:spMk id="12" creationId="{9EC50A94-A6DB-4132-8783-72C564A5AAD2}"/>
          </ac:spMkLst>
        </pc:spChg>
        <pc:spChg chg="add del mod">
          <ac:chgData name="Jochen" userId="67e77dfd-6637-4285-b6eb-44a1ee3f784b" providerId="ADAL" clId="{CC430DF5-5073-48B1-B82B-BD6088D3BE38}" dt="2020-03-22T19:44:43.631" v="3017" actId="478"/>
          <ac:spMkLst>
            <pc:docMk/>
            <pc:sldMk cId="1189061425" sldId="266"/>
            <ac:spMk id="14" creationId="{252A4817-E173-4DB7-B1AA-BE21E86F62FC}"/>
          </ac:spMkLst>
        </pc:spChg>
        <pc:spChg chg="mod">
          <ac:chgData name="Jochen" userId="67e77dfd-6637-4285-b6eb-44a1ee3f784b" providerId="ADAL" clId="{CC430DF5-5073-48B1-B82B-BD6088D3BE38}" dt="2020-03-22T19:44:42.549" v="3012" actId="1076"/>
          <ac:spMkLst>
            <pc:docMk/>
            <pc:sldMk cId="1189061425" sldId="266"/>
            <ac:spMk id="15" creationId="{EAD3F9C9-033B-494C-8335-846CD652E1EA}"/>
          </ac:spMkLst>
        </pc:spChg>
        <pc:picChg chg="mod">
          <ac:chgData name="Jochen" userId="67e77dfd-6637-4285-b6eb-44a1ee3f784b" providerId="ADAL" clId="{CC430DF5-5073-48B1-B82B-BD6088D3BE38}" dt="2020-03-22T19:44:42.156" v="3011" actId="1076"/>
          <ac:picMkLst>
            <pc:docMk/>
            <pc:sldMk cId="1189061425" sldId="266"/>
            <ac:picMk id="6" creationId="{111BEF30-6EDC-416C-BB22-60AE54F29807}"/>
          </ac:picMkLst>
        </pc:picChg>
        <pc:picChg chg="add del">
          <ac:chgData name="Jochen" userId="67e77dfd-6637-4285-b6eb-44a1ee3f784b" providerId="ADAL" clId="{CC430DF5-5073-48B1-B82B-BD6088D3BE38}" dt="2020-03-22T19:44:42.841" v="3014" actId="478"/>
          <ac:picMkLst>
            <pc:docMk/>
            <pc:sldMk cId="1189061425" sldId="266"/>
            <ac:picMk id="11" creationId="{2CA32369-4437-45B5-A17F-BBA36D67F061}"/>
          </ac:picMkLst>
        </pc:picChg>
        <pc:cxnChg chg="add del">
          <ac:chgData name="Jochen" userId="67e77dfd-6637-4285-b6eb-44a1ee3f784b" providerId="ADAL" clId="{CC430DF5-5073-48B1-B82B-BD6088D3BE38}" dt="2020-03-22T19:44:43.196" v="3015" actId="478"/>
          <ac:cxnSpMkLst>
            <pc:docMk/>
            <pc:sldMk cId="1189061425" sldId="266"/>
            <ac:cxnSpMk id="9" creationId="{BA320B7B-44E6-49C1-B7D8-2075DDC5C7AF}"/>
          </ac:cxnSpMkLst>
        </pc:cxnChg>
      </pc:sldChg>
      <pc:sldChg chg="addSp delSp modSp add del addAnim delAnim modAnim">
        <pc:chgData name="Jochen" userId="67e77dfd-6637-4285-b6eb-44a1ee3f784b" providerId="ADAL" clId="{CC430DF5-5073-48B1-B82B-BD6088D3BE38}" dt="2020-03-22T20:26:07.128" v="4103" actId="478"/>
        <pc:sldMkLst>
          <pc:docMk/>
          <pc:sldMk cId="2211647092" sldId="266"/>
        </pc:sldMkLst>
        <pc:spChg chg="del">
          <ac:chgData name="Jochen" userId="67e77dfd-6637-4285-b6eb-44a1ee3f784b" providerId="ADAL" clId="{CC430DF5-5073-48B1-B82B-BD6088D3BE38}" dt="2020-03-22T19:42:30.823" v="2987" actId="478"/>
          <ac:spMkLst>
            <pc:docMk/>
            <pc:sldMk cId="2211647092" sldId="266"/>
            <ac:spMk id="3" creationId="{6816862D-B432-4E39-A0CD-EBEE01B51DDC}"/>
          </ac:spMkLst>
        </pc:spChg>
        <pc:spChg chg="mod">
          <ac:chgData name="Jochen" userId="67e77dfd-6637-4285-b6eb-44a1ee3f784b" providerId="ADAL" clId="{CC430DF5-5073-48B1-B82B-BD6088D3BE38}" dt="2020-03-22T20:12:16.015" v="3669" actId="14100"/>
          <ac:spMkLst>
            <pc:docMk/>
            <pc:sldMk cId="2211647092" sldId="266"/>
            <ac:spMk id="4" creationId="{BEA712BB-2AC4-4CBC-8EE7-762D873C28D3}"/>
          </ac:spMkLst>
        </pc:spChg>
        <pc:spChg chg="add del mod">
          <ac:chgData name="Jochen" userId="67e77dfd-6637-4285-b6eb-44a1ee3f784b" providerId="ADAL" clId="{CC430DF5-5073-48B1-B82B-BD6088D3BE38}" dt="2020-03-22T19:42:33.551" v="2988" actId="478"/>
          <ac:spMkLst>
            <pc:docMk/>
            <pc:sldMk cId="2211647092" sldId="266"/>
            <ac:spMk id="8" creationId="{9C6622EC-0FC0-49B1-8671-097A3C46C937}"/>
          </ac:spMkLst>
        </pc:spChg>
        <pc:spChg chg="del mod">
          <ac:chgData name="Jochen" userId="67e77dfd-6637-4285-b6eb-44a1ee3f784b" providerId="ADAL" clId="{CC430DF5-5073-48B1-B82B-BD6088D3BE38}" dt="2020-03-22T19:45:03.948" v="3028" actId="478"/>
          <ac:spMkLst>
            <pc:docMk/>
            <pc:sldMk cId="2211647092" sldId="266"/>
            <ac:spMk id="10" creationId="{0A9D8544-5530-47DD-BFF3-602BBC6967A2}"/>
          </ac:spMkLst>
        </pc:spChg>
        <pc:spChg chg="del">
          <ac:chgData name="Jochen" userId="67e77dfd-6637-4285-b6eb-44a1ee3f784b" providerId="ADAL" clId="{CC430DF5-5073-48B1-B82B-BD6088D3BE38}" dt="2020-03-22T19:35:12.888" v="2970" actId="478"/>
          <ac:spMkLst>
            <pc:docMk/>
            <pc:sldMk cId="2211647092" sldId="266"/>
            <ac:spMk id="12" creationId="{9EC50A94-A6DB-4132-8783-72C564A5AAD2}"/>
          </ac:spMkLst>
        </pc:spChg>
        <pc:spChg chg="mod">
          <ac:chgData name="Jochen" userId="67e77dfd-6637-4285-b6eb-44a1ee3f784b" providerId="ADAL" clId="{CC430DF5-5073-48B1-B82B-BD6088D3BE38}" dt="2020-03-22T20:15:00.437" v="3750" actId="14100"/>
          <ac:spMkLst>
            <pc:docMk/>
            <pc:sldMk cId="2211647092" sldId="266"/>
            <ac:spMk id="13" creationId="{D9C4F6D2-05E8-4C1C-931F-E2C1D7211473}"/>
          </ac:spMkLst>
        </pc:spChg>
        <pc:spChg chg="mod">
          <ac:chgData name="Jochen" userId="67e77dfd-6637-4285-b6eb-44a1ee3f784b" providerId="ADAL" clId="{CC430DF5-5073-48B1-B82B-BD6088D3BE38}" dt="2020-03-22T20:17:12.676" v="3907" actId="27636"/>
          <ac:spMkLst>
            <pc:docMk/>
            <pc:sldMk cId="2211647092" sldId="266"/>
            <ac:spMk id="15" creationId="{EAD3F9C9-033B-494C-8335-846CD652E1EA}"/>
          </ac:spMkLst>
        </pc:spChg>
        <pc:spChg chg="add del mod">
          <ac:chgData name="Jochen" userId="67e77dfd-6637-4285-b6eb-44a1ee3f784b" providerId="ADAL" clId="{CC430DF5-5073-48B1-B82B-BD6088D3BE38}" dt="2020-03-22T20:15:04.898" v="3751" actId="478"/>
          <ac:spMkLst>
            <pc:docMk/>
            <pc:sldMk cId="2211647092" sldId="266"/>
            <ac:spMk id="17" creationId="{C07A8E85-571A-4EA8-94FD-A451B8907EC0}"/>
          </ac:spMkLst>
        </pc:spChg>
        <pc:spChg chg="add mod">
          <ac:chgData name="Jochen" userId="67e77dfd-6637-4285-b6eb-44a1ee3f784b" providerId="ADAL" clId="{CC430DF5-5073-48B1-B82B-BD6088D3BE38}" dt="2020-03-22T20:11:38.896" v="3601" actId="14100"/>
          <ac:spMkLst>
            <pc:docMk/>
            <pc:sldMk cId="2211647092" sldId="266"/>
            <ac:spMk id="18" creationId="{4B1E3343-E077-419E-BCCA-19B5B278C24D}"/>
          </ac:spMkLst>
        </pc:spChg>
        <pc:spChg chg="add del mod">
          <ac:chgData name="Jochen" userId="67e77dfd-6637-4285-b6eb-44a1ee3f784b" providerId="ADAL" clId="{CC430DF5-5073-48B1-B82B-BD6088D3BE38}" dt="2020-03-22T20:20:02.028" v="4010" actId="164"/>
          <ac:spMkLst>
            <pc:docMk/>
            <pc:sldMk cId="2211647092" sldId="266"/>
            <ac:spMk id="20" creationId="{B77611F1-4672-49E3-8477-A55C62112272}"/>
          </ac:spMkLst>
        </pc:spChg>
        <pc:spChg chg="add mod">
          <ac:chgData name="Jochen" userId="67e77dfd-6637-4285-b6eb-44a1ee3f784b" providerId="ADAL" clId="{CC430DF5-5073-48B1-B82B-BD6088D3BE38}" dt="2020-03-22T20:24:24.448" v="4101" actId="14100"/>
          <ac:spMkLst>
            <pc:docMk/>
            <pc:sldMk cId="2211647092" sldId="266"/>
            <ac:spMk id="23" creationId="{26C8782C-6A2E-43C5-BD40-B1C6B78E6594}"/>
          </ac:spMkLst>
        </pc:spChg>
        <pc:spChg chg="add del">
          <ac:chgData name="Jochen" userId="67e77dfd-6637-4285-b6eb-44a1ee3f784b" providerId="ADAL" clId="{CC430DF5-5073-48B1-B82B-BD6088D3BE38}" dt="2020-03-22T20:26:07.128" v="4103" actId="478"/>
          <ac:spMkLst>
            <pc:docMk/>
            <pc:sldMk cId="2211647092" sldId="266"/>
            <ac:spMk id="24" creationId="{5C53CAD6-4D74-4655-ACF0-31B6EB3D0054}"/>
          </ac:spMkLst>
        </pc:spChg>
        <pc:grpChg chg="add mod">
          <ac:chgData name="Jochen" userId="67e77dfd-6637-4285-b6eb-44a1ee3f784b" providerId="ADAL" clId="{CC430DF5-5073-48B1-B82B-BD6088D3BE38}" dt="2020-03-22T20:20:02.028" v="4010" actId="164"/>
          <ac:grpSpMkLst>
            <pc:docMk/>
            <pc:sldMk cId="2211647092" sldId="266"/>
            <ac:grpSpMk id="14" creationId="{1A2922B5-2C5D-4251-A182-6E1092E1A7DB}"/>
          </ac:grpSpMkLst>
        </pc:grpChg>
        <pc:picChg chg="del">
          <ac:chgData name="Jochen" userId="67e77dfd-6637-4285-b6eb-44a1ee3f784b" providerId="ADAL" clId="{CC430DF5-5073-48B1-B82B-BD6088D3BE38}" dt="2020-03-22T20:12:24.875" v="3671" actId="478"/>
          <ac:picMkLst>
            <pc:docMk/>
            <pc:sldMk cId="2211647092" sldId="266"/>
            <ac:picMk id="5" creationId="{748F263D-71E8-4E71-964F-DB299B3C8181}"/>
          </ac:picMkLst>
        </pc:picChg>
        <pc:picChg chg="del">
          <ac:chgData name="Jochen" userId="67e77dfd-6637-4285-b6eb-44a1ee3f784b" providerId="ADAL" clId="{CC430DF5-5073-48B1-B82B-BD6088D3BE38}" dt="2020-03-22T19:45:01.333" v="3027" actId="478"/>
          <ac:picMkLst>
            <pc:docMk/>
            <pc:sldMk cId="2211647092" sldId="266"/>
            <ac:picMk id="11" creationId="{2CA32369-4437-45B5-A17F-BBA36D67F061}"/>
          </ac:picMkLst>
        </pc:picChg>
        <pc:picChg chg="add mod">
          <ac:chgData name="Jochen" userId="67e77dfd-6637-4285-b6eb-44a1ee3f784b" providerId="ADAL" clId="{CC430DF5-5073-48B1-B82B-BD6088D3BE38}" dt="2020-03-22T20:15:08.044" v="3752" actId="1076"/>
          <ac:picMkLst>
            <pc:docMk/>
            <pc:sldMk cId="2211647092" sldId="266"/>
            <ac:picMk id="16" creationId="{CD86FB19-6822-4A4A-89E3-7D799371DC27}"/>
          </ac:picMkLst>
        </pc:picChg>
        <pc:picChg chg="add mod ord">
          <ac:chgData name="Jochen" userId="67e77dfd-6637-4285-b6eb-44a1ee3f784b" providerId="ADAL" clId="{CC430DF5-5073-48B1-B82B-BD6088D3BE38}" dt="2020-03-22T20:19:25.697" v="3999" actId="1076"/>
          <ac:picMkLst>
            <pc:docMk/>
            <pc:sldMk cId="2211647092" sldId="266"/>
            <ac:picMk id="19" creationId="{A83B117A-A10C-4634-8506-4538D48EFD0B}"/>
          </ac:picMkLst>
        </pc:picChg>
        <pc:picChg chg="add mod">
          <ac:chgData name="Jochen" userId="67e77dfd-6637-4285-b6eb-44a1ee3f784b" providerId="ADAL" clId="{CC430DF5-5073-48B1-B82B-BD6088D3BE38}" dt="2020-03-22T20:20:02.028" v="4010" actId="164"/>
          <ac:picMkLst>
            <pc:docMk/>
            <pc:sldMk cId="2211647092" sldId="266"/>
            <ac:picMk id="7170" creationId="{7DE5FF7B-4222-4A6F-9642-17C7A8DF21D5}"/>
          </ac:picMkLst>
        </pc:picChg>
        <pc:picChg chg="add del">
          <ac:chgData name="Jochen" userId="67e77dfd-6637-4285-b6eb-44a1ee3f784b" providerId="ADAL" clId="{CC430DF5-5073-48B1-B82B-BD6088D3BE38}" dt="2020-03-22T20:23:19.035" v="4028"/>
          <ac:picMkLst>
            <pc:docMk/>
            <pc:sldMk cId="2211647092" sldId="266"/>
            <ac:picMk id="7172" creationId="{9CB47AE9-10F2-4DD6-B195-794E7AA5D4EE}"/>
          </ac:picMkLst>
        </pc:picChg>
        <pc:cxnChg chg="del">
          <ac:chgData name="Jochen" userId="67e77dfd-6637-4285-b6eb-44a1ee3f784b" providerId="ADAL" clId="{CC430DF5-5073-48B1-B82B-BD6088D3BE38}" dt="2020-03-22T19:35:07.752" v="2969" actId="478"/>
          <ac:cxnSpMkLst>
            <pc:docMk/>
            <pc:sldMk cId="2211647092" sldId="266"/>
            <ac:cxnSpMk id="9" creationId="{BA320B7B-44E6-49C1-B7D8-2075DDC5C7AF}"/>
          </ac:cxnSpMkLst>
        </pc:cxnChg>
      </pc:sldChg>
      <pc:sldChg chg="add del">
        <pc:chgData name="Jochen" userId="67e77dfd-6637-4285-b6eb-44a1ee3f784b" providerId="ADAL" clId="{CC430DF5-5073-48B1-B82B-BD6088D3BE38}" dt="2020-03-22T19:34:56.563" v="2966" actId="47"/>
        <pc:sldMkLst>
          <pc:docMk/>
          <pc:sldMk cId="4200018989" sldId="266"/>
        </pc:sldMkLst>
      </pc:sldChg>
      <pc:sldChg chg="add del">
        <pc:chgData name="Jochen" userId="67e77dfd-6637-4285-b6eb-44a1ee3f784b" providerId="ADAL" clId="{CC430DF5-5073-48B1-B82B-BD6088D3BE38}" dt="2020-03-22T20:58:21.299" v="5135" actId="47"/>
        <pc:sldMkLst>
          <pc:docMk/>
          <pc:sldMk cId="3399089668" sldId="267"/>
        </pc:sldMkLst>
      </pc:sldChg>
      <pc:sldChg chg="addSp delSp modSp add modAnim">
        <pc:chgData name="Jochen" userId="67e77dfd-6637-4285-b6eb-44a1ee3f784b" providerId="ADAL" clId="{CC430DF5-5073-48B1-B82B-BD6088D3BE38}" dt="2020-03-22T20:49:15.503" v="4865" actId="20577"/>
        <pc:sldMkLst>
          <pc:docMk/>
          <pc:sldMk cId="2668859507" sldId="268"/>
        </pc:sldMkLst>
        <pc:spChg chg="del mod">
          <ac:chgData name="Jochen" userId="67e77dfd-6637-4285-b6eb-44a1ee3f784b" providerId="ADAL" clId="{CC430DF5-5073-48B1-B82B-BD6088D3BE38}" dt="2020-03-22T20:36:52.446" v="4429" actId="478"/>
          <ac:spMkLst>
            <pc:docMk/>
            <pc:sldMk cId="2668859507" sldId="268"/>
            <ac:spMk id="4" creationId="{BEA712BB-2AC4-4CBC-8EE7-762D873C28D3}"/>
          </ac:spMkLst>
        </pc:spChg>
        <pc:spChg chg="mod">
          <ac:chgData name="Jochen" userId="67e77dfd-6637-4285-b6eb-44a1ee3f784b" providerId="ADAL" clId="{CC430DF5-5073-48B1-B82B-BD6088D3BE38}" dt="2020-03-22T20:36:44.518" v="4428" actId="20577"/>
          <ac:spMkLst>
            <pc:docMk/>
            <pc:sldMk cId="2668859507" sldId="268"/>
            <ac:spMk id="13" creationId="{D9C4F6D2-05E8-4C1C-931F-E2C1D7211473}"/>
          </ac:spMkLst>
        </pc:spChg>
        <pc:spChg chg="mod">
          <ac:chgData name="Jochen" userId="67e77dfd-6637-4285-b6eb-44a1ee3f784b" providerId="ADAL" clId="{CC430DF5-5073-48B1-B82B-BD6088D3BE38}" dt="2020-03-22T20:38:30.926" v="4489" actId="14100"/>
          <ac:spMkLst>
            <pc:docMk/>
            <pc:sldMk cId="2668859507" sldId="268"/>
            <ac:spMk id="15" creationId="{EAD3F9C9-033B-494C-8335-846CD652E1EA}"/>
          </ac:spMkLst>
        </pc:spChg>
        <pc:spChg chg="add mod">
          <ac:chgData name="Jochen" userId="67e77dfd-6637-4285-b6eb-44a1ee3f784b" providerId="ADAL" clId="{CC430DF5-5073-48B1-B82B-BD6088D3BE38}" dt="2020-03-22T20:49:15.503" v="4865" actId="20577"/>
          <ac:spMkLst>
            <pc:docMk/>
            <pc:sldMk cId="2668859507" sldId="268"/>
            <ac:spMk id="17" creationId="{F5C37B43-2339-4524-81B9-FCF622946837}"/>
          </ac:spMkLst>
        </pc:spChg>
        <pc:spChg chg="mod">
          <ac:chgData name="Jochen" userId="67e77dfd-6637-4285-b6eb-44a1ee3f784b" providerId="ADAL" clId="{CC430DF5-5073-48B1-B82B-BD6088D3BE38}" dt="2020-03-22T20:36:20.290" v="4420" actId="20577"/>
          <ac:spMkLst>
            <pc:docMk/>
            <pc:sldMk cId="2668859507" sldId="268"/>
            <ac:spMk id="18" creationId="{4B1E3343-E077-419E-BCCA-19B5B278C24D}"/>
          </ac:spMkLst>
        </pc:spChg>
        <pc:spChg chg="add mod">
          <ac:chgData name="Jochen" userId="67e77dfd-6637-4285-b6eb-44a1ee3f784b" providerId="ADAL" clId="{CC430DF5-5073-48B1-B82B-BD6088D3BE38}" dt="2020-03-22T20:45:23.996" v="4753" actId="164"/>
          <ac:spMkLst>
            <pc:docMk/>
            <pc:sldMk cId="2668859507" sldId="268"/>
            <ac:spMk id="21" creationId="{9B09F030-B27A-4F6C-ACF1-DF3766005F6E}"/>
          </ac:spMkLst>
        </pc:spChg>
        <pc:spChg chg="add mod">
          <ac:chgData name="Jochen" userId="67e77dfd-6637-4285-b6eb-44a1ee3f784b" providerId="ADAL" clId="{CC430DF5-5073-48B1-B82B-BD6088D3BE38}" dt="2020-03-22T20:45:29.473" v="4754" actId="164"/>
          <ac:spMkLst>
            <pc:docMk/>
            <pc:sldMk cId="2668859507" sldId="268"/>
            <ac:spMk id="22" creationId="{372BE327-CA3C-4FD8-B5F6-864EC3264276}"/>
          </ac:spMkLst>
        </pc:spChg>
        <pc:spChg chg="del">
          <ac:chgData name="Jochen" userId="67e77dfd-6637-4285-b6eb-44a1ee3f784b" providerId="ADAL" clId="{CC430DF5-5073-48B1-B82B-BD6088D3BE38}" dt="2020-03-22T20:26:26.651" v="4114" actId="478"/>
          <ac:spMkLst>
            <pc:docMk/>
            <pc:sldMk cId="2668859507" sldId="268"/>
            <ac:spMk id="23" creationId="{26C8782C-6A2E-43C5-BD40-B1C6B78E6594}"/>
          </ac:spMkLst>
        </pc:spChg>
        <pc:spChg chg="add mod">
          <ac:chgData name="Jochen" userId="67e77dfd-6637-4285-b6eb-44a1ee3f784b" providerId="ADAL" clId="{CC430DF5-5073-48B1-B82B-BD6088D3BE38}" dt="2020-03-22T20:45:23.996" v="4753" actId="164"/>
          <ac:spMkLst>
            <pc:docMk/>
            <pc:sldMk cId="2668859507" sldId="268"/>
            <ac:spMk id="24" creationId="{9C30C4B0-1E7B-4803-B940-2783ED862A44}"/>
          </ac:spMkLst>
        </pc:spChg>
        <pc:grpChg chg="add mod">
          <ac:chgData name="Jochen" userId="67e77dfd-6637-4285-b6eb-44a1ee3f784b" providerId="ADAL" clId="{CC430DF5-5073-48B1-B82B-BD6088D3BE38}" dt="2020-03-22T20:45:23.996" v="4753" actId="164"/>
          <ac:grpSpMkLst>
            <pc:docMk/>
            <pc:sldMk cId="2668859507" sldId="268"/>
            <ac:grpSpMk id="6" creationId="{15AA57D5-AB11-4A3E-B9A3-5DE0DAD37A69}"/>
          </ac:grpSpMkLst>
        </pc:grpChg>
        <pc:grpChg chg="add mod">
          <ac:chgData name="Jochen" userId="67e77dfd-6637-4285-b6eb-44a1ee3f784b" providerId="ADAL" clId="{CC430DF5-5073-48B1-B82B-BD6088D3BE38}" dt="2020-03-22T20:45:29.473" v="4754" actId="164"/>
          <ac:grpSpMkLst>
            <pc:docMk/>
            <pc:sldMk cId="2668859507" sldId="268"/>
            <ac:grpSpMk id="8" creationId="{1C2220FD-DBB7-4C70-8CC7-AF4AA4F4DCCE}"/>
          </ac:grpSpMkLst>
        </pc:grpChg>
        <pc:grpChg chg="del">
          <ac:chgData name="Jochen" userId="67e77dfd-6637-4285-b6eb-44a1ee3f784b" providerId="ADAL" clId="{CC430DF5-5073-48B1-B82B-BD6088D3BE38}" dt="2020-03-22T20:26:23.818" v="4113" actId="478"/>
          <ac:grpSpMkLst>
            <pc:docMk/>
            <pc:sldMk cId="2668859507" sldId="268"/>
            <ac:grpSpMk id="14" creationId="{1A2922B5-2C5D-4251-A182-6E1092E1A7DB}"/>
          </ac:grpSpMkLst>
        </pc:grpChg>
        <pc:picChg chg="del">
          <ac:chgData name="Jochen" userId="67e77dfd-6637-4285-b6eb-44a1ee3f784b" providerId="ADAL" clId="{CC430DF5-5073-48B1-B82B-BD6088D3BE38}" dt="2020-03-22T20:34:53.581" v="4382" actId="478"/>
          <ac:picMkLst>
            <pc:docMk/>
            <pc:sldMk cId="2668859507" sldId="268"/>
            <ac:picMk id="16" creationId="{CD86FB19-6822-4A4A-89E3-7D799371DC27}"/>
          </ac:picMkLst>
        </pc:picChg>
        <pc:picChg chg="mod">
          <ac:chgData name="Jochen" userId="67e77dfd-6637-4285-b6eb-44a1ee3f784b" providerId="ADAL" clId="{CC430DF5-5073-48B1-B82B-BD6088D3BE38}" dt="2020-03-22T20:40:54.505" v="4504" actId="14100"/>
          <ac:picMkLst>
            <pc:docMk/>
            <pc:sldMk cId="2668859507" sldId="268"/>
            <ac:picMk id="19" creationId="{A83B117A-A10C-4634-8506-4538D48EFD0B}"/>
          </ac:picMkLst>
        </pc:picChg>
        <pc:picChg chg="add mod">
          <ac:chgData name="Jochen" userId="67e77dfd-6637-4285-b6eb-44a1ee3f784b" providerId="ADAL" clId="{CC430DF5-5073-48B1-B82B-BD6088D3BE38}" dt="2020-03-22T20:45:29.473" v="4754" actId="164"/>
          <ac:picMkLst>
            <pc:docMk/>
            <pc:sldMk cId="2668859507" sldId="268"/>
            <ac:picMk id="9218" creationId="{6A1A7D33-6C90-4B23-BA0A-0513DA43C8C8}"/>
          </ac:picMkLst>
        </pc:picChg>
        <pc:cxnChg chg="add del mod">
          <ac:chgData name="Jochen" userId="67e77dfd-6637-4285-b6eb-44a1ee3f784b" providerId="ADAL" clId="{CC430DF5-5073-48B1-B82B-BD6088D3BE38}" dt="2020-03-22T20:43:51.560" v="4721" actId="478"/>
          <ac:cxnSpMkLst>
            <pc:docMk/>
            <pc:sldMk cId="2668859507" sldId="268"/>
            <ac:cxnSpMk id="5" creationId="{A95860EB-025B-441F-9338-0861A3967B9C}"/>
          </ac:cxnSpMkLst>
        </pc:cxnChg>
      </pc:sldChg>
      <pc:sldChg chg="addSp delSp modSp add ord modAnim">
        <pc:chgData name="Jochen" userId="67e77dfd-6637-4285-b6eb-44a1ee3f784b" providerId="ADAL" clId="{CC430DF5-5073-48B1-B82B-BD6088D3BE38}" dt="2020-03-22T20:57:49.390" v="5134"/>
        <pc:sldMkLst>
          <pc:docMk/>
          <pc:sldMk cId="536382093" sldId="269"/>
        </pc:sldMkLst>
        <pc:spChg chg="add mod">
          <ac:chgData name="Jochen" userId="67e77dfd-6637-4285-b6eb-44a1ee3f784b" providerId="ADAL" clId="{CC430DF5-5073-48B1-B82B-BD6088D3BE38}" dt="2020-03-22T20:57:41.157" v="5131" actId="164"/>
          <ac:spMkLst>
            <pc:docMk/>
            <pc:sldMk cId="536382093" sldId="269"/>
            <ac:spMk id="2" creationId="{3161CEA6-020C-4CC4-8A86-AC8CE065C1FF}"/>
          </ac:spMkLst>
        </pc:spChg>
        <pc:spChg chg="mod">
          <ac:chgData name="Jochen" userId="67e77dfd-6637-4285-b6eb-44a1ee3f784b" providerId="ADAL" clId="{CC430DF5-5073-48B1-B82B-BD6088D3BE38}" dt="2020-03-22T20:56:52.547" v="5121" actId="1076"/>
          <ac:spMkLst>
            <pc:docMk/>
            <pc:sldMk cId="536382093" sldId="269"/>
            <ac:spMk id="3" creationId="{52E04992-31B7-47F5-91C4-0AD90F937F70}"/>
          </ac:spMkLst>
        </pc:spChg>
        <pc:spChg chg="add mod">
          <ac:chgData name="Jochen" userId="67e77dfd-6637-4285-b6eb-44a1ee3f784b" providerId="ADAL" clId="{CC430DF5-5073-48B1-B82B-BD6088D3BE38}" dt="2020-03-22T20:57:13.540" v="5128" actId="403"/>
          <ac:spMkLst>
            <pc:docMk/>
            <pc:sldMk cId="536382093" sldId="269"/>
            <ac:spMk id="4" creationId="{42AEEF8B-8560-4985-BA9D-BE72D39B1AE7}"/>
          </ac:spMkLst>
        </pc:spChg>
        <pc:spChg chg="add mod">
          <ac:chgData name="Jochen" userId="67e77dfd-6637-4285-b6eb-44a1ee3f784b" providerId="ADAL" clId="{CC430DF5-5073-48B1-B82B-BD6088D3BE38}" dt="2020-03-22T20:57:41.157" v="5131" actId="164"/>
          <ac:spMkLst>
            <pc:docMk/>
            <pc:sldMk cId="536382093" sldId="269"/>
            <ac:spMk id="6" creationId="{BAD387BE-5221-43A8-AEA4-CE6E7CF96F6D}"/>
          </ac:spMkLst>
        </pc:spChg>
        <pc:grpChg chg="add mod">
          <ac:chgData name="Jochen" userId="67e77dfd-6637-4285-b6eb-44a1ee3f784b" providerId="ADAL" clId="{CC430DF5-5073-48B1-B82B-BD6088D3BE38}" dt="2020-03-22T20:57:41.157" v="5131" actId="164"/>
          <ac:grpSpMkLst>
            <pc:docMk/>
            <pc:sldMk cId="536382093" sldId="269"/>
            <ac:grpSpMk id="5" creationId="{CDF20477-76C5-4ACF-BE54-959535FBC897}"/>
          </ac:grpSpMkLst>
        </pc:grpChg>
        <pc:picChg chg="del">
          <ac:chgData name="Jochen" userId="67e77dfd-6637-4285-b6eb-44a1ee3f784b" providerId="ADAL" clId="{CC430DF5-5073-48B1-B82B-BD6088D3BE38}" dt="2020-03-22T20:50:29.554" v="4866" actId="478"/>
          <ac:picMkLst>
            <pc:docMk/>
            <pc:sldMk cId="536382093" sldId="269"/>
            <ac:picMk id="5122" creationId="{06AAA335-BFCC-4467-B240-591FA0DF27C2}"/>
          </ac:picMkLst>
        </pc:picChg>
        <pc:picChg chg="add mod">
          <ac:chgData name="Jochen" userId="67e77dfd-6637-4285-b6eb-44a1ee3f784b" providerId="ADAL" clId="{CC430DF5-5073-48B1-B82B-BD6088D3BE38}" dt="2020-03-22T20:56:57.363" v="5122" actId="1076"/>
          <ac:picMkLst>
            <pc:docMk/>
            <pc:sldMk cId="536382093" sldId="269"/>
            <ac:picMk id="10242" creationId="{C596B16B-1EB8-4855-B12A-68308B5AEEA2}"/>
          </ac:picMkLst>
        </pc:picChg>
        <pc:picChg chg="add mod">
          <ac:chgData name="Jochen" userId="67e77dfd-6637-4285-b6eb-44a1ee3f784b" providerId="ADAL" clId="{CC430DF5-5073-48B1-B82B-BD6088D3BE38}" dt="2020-03-22T20:56:57.363" v="5122" actId="1076"/>
          <ac:picMkLst>
            <pc:docMk/>
            <pc:sldMk cId="536382093" sldId="269"/>
            <ac:picMk id="10244" creationId="{3D8044F2-1BC4-4609-A739-7150CD95D2D5}"/>
          </ac:picMkLst>
        </pc:picChg>
      </pc:sldChg>
      <pc:sldChg chg="addSp modSp add">
        <pc:chgData name="Jochen" userId="67e77dfd-6637-4285-b6eb-44a1ee3f784b" providerId="ADAL" clId="{CC430DF5-5073-48B1-B82B-BD6088D3BE38}" dt="2020-03-22T21:02:28.878" v="5215" actId="207"/>
        <pc:sldMkLst>
          <pc:docMk/>
          <pc:sldMk cId="4168045255" sldId="270"/>
        </pc:sldMkLst>
        <pc:spChg chg="mod">
          <ac:chgData name="Jochen" userId="67e77dfd-6637-4285-b6eb-44a1ee3f784b" providerId="ADAL" clId="{CC430DF5-5073-48B1-B82B-BD6088D3BE38}" dt="2020-03-22T21:02:28.878" v="5215" actId="207"/>
          <ac:spMkLst>
            <pc:docMk/>
            <pc:sldMk cId="4168045255" sldId="270"/>
            <ac:spMk id="3" creationId="{FA79A909-9C6A-4CCA-B8F4-D108823636BC}"/>
          </ac:spMkLst>
        </pc:spChg>
        <pc:picChg chg="add mod">
          <ac:chgData name="Jochen" userId="67e77dfd-6637-4285-b6eb-44a1ee3f784b" providerId="ADAL" clId="{CC430DF5-5073-48B1-B82B-BD6088D3BE38}" dt="2020-03-22T21:02:17.431" v="5214" actId="1076"/>
          <ac:picMkLst>
            <pc:docMk/>
            <pc:sldMk cId="4168045255" sldId="270"/>
            <ac:picMk id="11266" creationId="{761CAA0F-92F8-4E32-A958-1BCEE26ADCE2}"/>
          </ac:picMkLst>
        </pc:picChg>
      </pc:sldChg>
    </pc:docChg>
  </pc:docChgLst>
  <pc:docChgLst>
    <pc:chgData name="Jochen" userId="67e77dfd-6637-4285-b6eb-44a1ee3f784b" providerId="ADAL" clId="{FDFE10F4-A9B9-4A98-B205-5099DDAC90FF}"/>
    <pc:docChg chg="undo custSel addSld modSld">
      <pc:chgData name="Jochen" userId="67e77dfd-6637-4285-b6eb-44a1ee3f784b" providerId="ADAL" clId="{FDFE10F4-A9B9-4A98-B205-5099DDAC90FF}" dt="2020-03-22T23:52:43.577" v="1051" actId="1076"/>
      <pc:docMkLst>
        <pc:docMk/>
      </pc:docMkLst>
      <pc:sldChg chg="delSp modSp">
        <pc:chgData name="Jochen" userId="67e77dfd-6637-4285-b6eb-44a1ee3f784b" providerId="ADAL" clId="{FDFE10F4-A9B9-4A98-B205-5099DDAC90FF}" dt="2020-03-22T23:30:31.625" v="2" actId="478"/>
        <pc:sldMkLst>
          <pc:docMk/>
          <pc:sldMk cId="584742042" sldId="265"/>
        </pc:sldMkLst>
        <pc:spChg chg="del mod">
          <ac:chgData name="Jochen" userId="67e77dfd-6637-4285-b6eb-44a1ee3f784b" providerId="ADAL" clId="{FDFE10F4-A9B9-4A98-B205-5099DDAC90FF}" dt="2020-03-22T23:30:31.625" v="2" actId="478"/>
          <ac:spMkLst>
            <pc:docMk/>
            <pc:sldMk cId="584742042" sldId="265"/>
            <ac:spMk id="2" creationId="{E915D952-B24A-46D1-B26B-895A2FB08125}"/>
          </ac:spMkLst>
        </pc:spChg>
      </pc:sldChg>
      <pc:sldChg chg="delSp modSp">
        <pc:chgData name="Jochen" userId="67e77dfd-6637-4285-b6eb-44a1ee3f784b" providerId="ADAL" clId="{FDFE10F4-A9B9-4A98-B205-5099DDAC90FF}" dt="2020-03-22T23:31:16.671" v="7" actId="478"/>
        <pc:sldMkLst>
          <pc:docMk/>
          <pc:sldMk cId="2211647092" sldId="266"/>
        </pc:sldMkLst>
        <pc:spChg chg="del mod">
          <ac:chgData name="Jochen" userId="67e77dfd-6637-4285-b6eb-44a1ee3f784b" providerId="ADAL" clId="{FDFE10F4-A9B9-4A98-B205-5099DDAC90FF}" dt="2020-03-22T23:31:16.671" v="7" actId="478"/>
          <ac:spMkLst>
            <pc:docMk/>
            <pc:sldMk cId="2211647092" sldId="266"/>
            <ac:spMk id="2" creationId="{E915D952-B24A-46D1-B26B-895A2FB08125}"/>
          </ac:spMkLst>
        </pc:spChg>
      </pc:sldChg>
      <pc:sldChg chg="delSp modSp">
        <pc:chgData name="Jochen" userId="67e77dfd-6637-4285-b6eb-44a1ee3f784b" providerId="ADAL" clId="{FDFE10F4-A9B9-4A98-B205-5099DDAC90FF}" dt="2020-03-22T23:40:26.545" v="531" actId="6549"/>
        <pc:sldMkLst>
          <pc:docMk/>
          <pc:sldMk cId="2668859507" sldId="268"/>
        </pc:sldMkLst>
        <pc:spChg chg="del mod">
          <ac:chgData name="Jochen" userId="67e77dfd-6637-4285-b6eb-44a1ee3f784b" providerId="ADAL" clId="{FDFE10F4-A9B9-4A98-B205-5099DDAC90FF}" dt="2020-03-22T23:31:06.239" v="5" actId="478"/>
          <ac:spMkLst>
            <pc:docMk/>
            <pc:sldMk cId="2668859507" sldId="268"/>
            <ac:spMk id="2" creationId="{E915D952-B24A-46D1-B26B-895A2FB08125}"/>
          </ac:spMkLst>
        </pc:spChg>
        <pc:spChg chg="mod">
          <ac:chgData name="Jochen" userId="67e77dfd-6637-4285-b6eb-44a1ee3f784b" providerId="ADAL" clId="{FDFE10F4-A9B9-4A98-B205-5099DDAC90FF}" dt="2020-03-22T23:32:06.757" v="9" actId="14100"/>
          <ac:spMkLst>
            <pc:docMk/>
            <pc:sldMk cId="2668859507" sldId="268"/>
            <ac:spMk id="13" creationId="{D9C4F6D2-05E8-4C1C-931F-E2C1D7211473}"/>
          </ac:spMkLst>
        </pc:spChg>
        <pc:spChg chg="mod">
          <ac:chgData name="Jochen" userId="67e77dfd-6637-4285-b6eb-44a1ee3f784b" providerId="ADAL" clId="{FDFE10F4-A9B9-4A98-B205-5099DDAC90FF}" dt="2020-03-22T23:32:15.727" v="10" actId="20577"/>
          <ac:spMkLst>
            <pc:docMk/>
            <pc:sldMk cId="2668859507" sldId="268"/>
            <ac:spMk id="17" creationId="{F5C37B43-2339-4524-81B9-FCF622946837}"/>
          </ac:spMkLst>
        </pc:spChg>
        <pc:spChg chg="mod">
          <ac:chgData name="Jochen" userId="67e77dfd-6637-4285-b6eb-44a1ee3f784b" providerId="ADAL" clId="{FDFE10F4-A9B9-4A98-B205-5099DDAC90FF}" dt="2020-03-22T23:32:04.288" v="8" actId="14100"/>
          <ac:spMkLst>
            <pc:docMk/>
            <pc:sldMk cId="2668859507" sldId="268"/>
            <ac:spMk id="18" creationId="{4B1E3343-E077-419E-BCCA-19B5B278C24D}"/>
          </ac:spMkLst>
        </pc:spChg>
        <pc:spChg chg="mod">
          <ac:chgData name="Jochen" userId="67e77dfd-6637-4285-b6eb-44a1ee3f784b" providerId="ADAL" clId="{FDFE10F4-A9B9-4A98-B205-5099DDAC90FF}" dt="2020-03-22T23:40:26.545" v="531" actId="6549"/>
          <ac:spMkLst>
            <pc:docMk/>
            <pc:sldMk cId="2668859507" sldId="268"/>
            <ac:spMk id="22" creationId="{372BE327-CA3C-4FD8-B5F6-864EC3264276}"/>
          </ac:spMkLst>
        </pc:spChg>
        <pc:picChg chg="mod">
          <ac:chgData name="Jochen" userId="67e77dfd-6637-4285-b6eb-44a1ee3f784b" providerId="ADAL" clId="{FDFE10F4-A9B9-4A98-B205-5099DDAC90FF}" dt="2020-03-22T23:31:01.675" v="3" actId="1076"/>
          <ac:picMkLst>
            <pc:docMk/>
            <pc:sldMk cId="2668859507" sldId="268"/>
            <ac:picMk id="19" creationId="{A83B117A-A10C-4634-8506-4538D48EFD0B}"/>
          </ac:picMkLst>
        </pc:picChg>
      </pc:sldChg>
      <pc:sldChg chg="modSp">
        <pc:chgData name="Jochen" userId="67e77dfd-6637-4285-b6eb-44a1ee3f784b" providerId="ADAL" clId="{FDFE10F4-A9B9-4A98-B205-5099DDAC90FF}" dt="2020-03-22T23:40:14.028" v="526" actId="20577"/>
        <pc:sldMkLst>
          <pc:docMk/>
          <pc:sldMk cId="4168045255" sldId="270"/>
        </pc:sldMkLst>
        <pc:spChg chg="mod">
          <ac:chgData name="Jochen" userId="67e77dfd-6637-4285-b6eb-44a1ee3f784b" providerId="ADAL" clId="{FDFE10F4-A9B9-4A98-B205-5099DDAC90FF}" dt="2020-03-22T23:40:14.028" v="526" actId="20577"/>
          <ac:spMkLst>
            <pc:docMk/>
            <pc:sldMk cId="4168045255" sldId="270"/>
            <ac:spMk id="3" creationId="{FA79A909-9C6A-4CCA-B8F4-D108823636BC}"/>
          </ac:spMkLst>
        </pc:spChg>
      </pc:sldChg>
      <pc:sldChg chg="addSp delSp modSp add modAnim">
        <pc:chgData name="Jochen" userId="67e77dfd-6637-4285-b6eb-44a1ee3f784b" providerId="ADAL" clId="{FDFE10F4-A9B9-4A98-B205-5099DDAC90FF}" dt="2020-03-22T23:52:43.577" v="1051" actId="1076"/>
        <pc:sldMkLst>
          <pc:docMk/>
          <pc:sldMk cId="2136275272" sldId="271"/>
        </pc:sldMkLst>
        <pc:spChg chg="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13" creationId="{D9C4F6D2-05E8-4C1C-931F-E2C1D7211473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14" creationId="{A39E349E-1BC5-49C2-9C43-CFD89A585655}"/>
          </ac:spMkLst>
        </pc:spChg>
        <pc:spChg chg="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15" creationId="{EAD3F9C9-033B-494C-8335-846CD652E1EA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16" creationId="{B1332DA1-4883-4264-BCD3-D4D4B1DFAF31}"/>
          </ac:spMkLst>
        </pc:spChg>
        <pc:spChg chg="del mod">
          <ac:chgData name="Jochen" userId="67e77dfd-6637-4285-b6eb-44a1ee3f784b" providerId="ADAL" clId="{FDFE10F4-A9B9-4A98-B205-5099DDAC90FF}" dt="2020-03-22T23:34:41.178" v="174" actId="478"/>
          <ac:spMkLst>
            <pc:docMk/>
            <pc:sldMk cId="2136275272" sldId="271"/>
            <ac:spMk id="17" creationId="{F5C37B43-2339-4524-81B9-FCF622946837}"/>
          </ac:spMkLst>
        </pc:spChg>
        <pc:spChg chg="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18" creationId="{4B1E3343-E077-419E-BCCA-19B5B278C24D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20" creationId="{E329ADA0-462C-43FB-8EF0-370E2B00C913}"/>
          </ac:spMkLst>
        </pc:spChg>
        <pc:spChg chg="del topLvl">
          <ac:chgData name="Jochen" userId="67e77dfd-6637-4285-b6eb-44a1ee3f784b" providerId="ADAL" clId="{FDFE10F4-A9B9-4A98-B205-5099DDAC90FF}" dt="2020-03-22T23:34:43.397" v="175" actId="478"/>
          <ac:spMkLst>
            <pc:docMk/>
            <pc:sldMk cId="2136275272" sldId="271"/>
            <ac:spMk id="21" creationId="{9B09F030-B27A-4F6C-ACF1-DF3766005F6E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23" creationId="{6898922C-B369-4BE3-81DB-3A8DE4DD5F67}"/>
          </ac:spMkLst>
        </pc:spChg>
        <pc:spChg chg="del mod topLvl">
          <ac:chgData name="Jochen" userId="67e77dfd-6637-4285-b6eb-44a1ee3f784b" providerId="ADAL" clId="{FDFE10F4-A9B9-4A98-B205-5099DDAC90FF}" dt="2020-03-22T23:32:44.776" v="20" actId="478"/>
          <ac:spMkLst>
            <pc:docMk/>
            <pc:sldMk cId="2136275272" sldId="271"/>
            <ac:spMk id="24" creationId="{9C30C4B0-1E7B-4803-B940-2783ED862A44}"/>
          </ac:spMkLst>
        </pc:spChg>
        <pc:spChg chg="add mod">
          <ac:chgData name="Jochen" userId="67e77dfd-6637-4285-b6eb-44a1ee3f784b" providerId="ADAL" clId="{FDFE10F4-A9B9-4A98-B205-5099DDAC90FF}" dt="2020-03-22T23:41:09.256" v="533" actId="571"/>
          <ac:spMkLst>
            <pc:docMk/>
            <pc:sldMk cId="2136275272" sldId="271"/>
            <ac:spMk id="25" creationId="{F10BE1BE-576C-4795-90AB-4849F6BFCB8F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26" creationId="{01CCAB3A-274D-479A-B772-21F7174FC772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27" creationId="{5E8C9F51-3E1C-4E6F-970A-4C9BB35E8B9C}"/>
          </ac:spMkLst>
        </pc:spChg>
        <pc:spChg chg="add del mod">
          <ac:chgData name="Jochen" userId="67e77dfd-6637-4285-b6eb-44a1ee3f784b" providerId="ADAL" clId="{FDFE10F4-A9B9-4A98-B205-5099DDAC90FF}" dt="2020-03-22T23:43:28.619" v="672" actId="478"/>
          <ac:spMkLst>
            <pc:docMk/>
            <pc:sldMk cId="2136275272" sldId="271"/>
            <ac:spMk id="28" creationId="{11925B37-2B38-40B7-8DD2-DCC132E528E3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29" creationId="{51179D1B-79AB-4A07-8783-857421BA65F8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30" creationId="{A8E1DF8A-D21F-4313-96E7-C1356D8E5E8A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31" creationId="{99DD84C2-F3AF-4D0C-A293-8DDE6BE2166D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32" creationId="{B349D7EC-C0B5-46B8-9E12-5001AE4357A8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33" creationId="{89F047E1-64E5-440D-A246-A224609C8DED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34" creationId="{EC33BBC0-7D24-42D4-AA23-545B55FE08C6}"/>
          </ac:spMkLst>
        </pc:spChg>
        <pc:spChg chg="add mod">
          <ac:chgData name="Jochen" userId="67e77dfd-6637-4285-b6eb-44a1ee3f784b" providerId="ADAL" clId="{FDFE10F4-A9B9-4A98-B205-5099DDAC90FF}" dt="2020-03-22T23:52:43.577" v="1051" actId="1076"/>
          <ac:spMkLst>
            <pc:docMk/>
            <pc:sldMk cId="2136275272" sldId="271"/>
            <ac:spMk id="35" creationId="{45A6AFA2-1F8D-44DF-BB09-891C06407E17}"/>
          </ac:spMkLst>
        </pc:spChg>
        <pc:grpChg chg="del">
          <ac:chgData name="Jochen" userId="67e77dfd-6637-4285-b6eb-44a1ee3f784b" providerId="ADAL" clId="{FDFE10F4-A9B9-4A98-B205-5099DDAC90FF}" dt="2020-03-22T23:32:44.776" v="20" actId="478"/>
          <ac:grpSpMkLst>
            <pc:docMk/>
            <pc:sldMk cId="2136275272" sldId="271"/>
            <ac:grpSpMk id="6" creationId="{15AA57D5-AB11-4A3E-B9A3-5DE0DAD37A69}"/>
          </ac:grpSpMkLst>
        </pc:grpChg>
        <pc:grpChg chg="del">
          <ac:chgData name="Jochen" userId="67e77dfd-6637-4285-b6eb-44a1ee3f784b" providerId="ADAL" clId="{FDFE10F4-A9B9-4A98-B205-5099DDAC90FF}" dt="2020-03-22T23:32:41.618" v="18" actId="478"/>
          <ac:grpSpMkLst>
            <pc:docMk/>
            <pc:sldMk cId="2136275272" sldId="271"/>
            <ac:grpSpMk id="8" creationId="{1C2220FD-DBB7-4C70-8CC7-AF4AA4F4DCCE}"/>
          </ac:grpSpMkLst>
        </pc:grpChg>
        <pc:picChg chg="mod">
          <ac:chgData name="Jochen" userId="67e77dfd-6637-4285-b6eb-44a1ee3f784b" providerId="ADAL" clId="{FDFE10F4-A9B9-4A98-B205-5099DDAC90FF}" dt="2020-03-22T23:52:43.577" v="1051" actId="1076"/>
          <ac:picMkLst>
            <pc:docMk/>
            <pc:sldMk cId="2136275272" sldId="271"/>
            <ac:picMk id="19" creationId="{A83B117A-A10C-4634-8506-4538D48EFD0B}"/>
          </ac:picMkLst>
        </pc:picChg>
        <pc:cxnChg chg="mod">
          <ac:chgData name="Jochen" userId="67e77dfd-6637-4285-b6eb-44a1ee3f784b" providerId="ADAL" clId="{FDFE10F4-A9B9-4A98-B205-5099DDAC90FF}" dt="2020-03-22T23:52:43.577" v="1051" actId="1076"/>
          <ac:cxnSpMkLst>
            <pc:docMk/>
            <pc:sldMk cId="2136275272" sldId="271"/>
            <ac:cxnSpMk id="7" creationId="{87D78E65-9FF5-4CF1-ABF2-983C690E113F}"/>
          </ac:cxnSpMkLst>
        </pc:cxn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2T19:15:06.649" idx="1">
    <p:pos x="5760" y="-10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8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27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61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3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35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21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18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2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09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07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4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3ACC-526A-4C88-8A31-2F41561C8FB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FA455-D95E-4F76-A4B4-1FDC8BFCF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2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F678A-4461-4406-8C36-43F507DA5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 fontScale="90000"/>
          </a:bodyPr>
          <a:lstStyle/>
          <a:p>
            <a:r>
              <a:rPr lang="de-DE" sz="53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„Jetzt kommt alles zusammen“</a:t>
            </a:r>
            <a:br>
              <a:rPr lang="de-DE" sz="2400" dirty="0">
                <a:solidFill>
                  <a:srgbClr val="FFFFFF"/>
                </a:solidFill>
              </a:rPr>
            </a:br>
            <a:r>
              <a:rPr lang="de-DE" sz="2400" dirty="0">
                <a:solidFill>
                  <a:srgbClr val="FFFFFF"/>
                </a:solidFill>
              </a:rPr>
              <a:t>Wir verbinden die Grundrechenarten</a:t>
            </a:r>
            <a:br>
              <a:rPr lang="de-DE" sz="2400" dirty="0">
                <a:solidFill>
                  <a:srgbClr val="FFFFFF"/>
                </a:solidFill>
              </a:rPr>
            </a:br>
            <a:r>
              <a:rPr lang="de-DE" sz="2400" dirty="0">
                <a:solidFill>
                  <a:srgbClr val="FFFFFF"/>
                </a:solidFill>
              </a:rPr>
              <a:t>für die ganzen Zahlen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D8D115-F5AC-4F4D-AA66-DB6B745FA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026" y="4074718"/>
            <a:ext cx="4578895" cy="682079"/>
          </a:xfrm>
        </p:spPr>
        <p:txBody>
          <a:bodyPr>
            <a:normAutofit/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7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E04992-31B7-47F5-91C4-0AD90F93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54" y="865210"/>
            <a:ext cx="7886700" cy="1205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Mit dem Kommutativgesetz, dem Assoziativgesetz und dem Distributivgesetz kann man manche Terme leichter berechnen.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596B16B-1EB8-4855-B12A-68308B5A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6" y="2246098"/>
            <a:ext cx="268678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DF20477-76C5-4ACF-BE54-959535FBC897}"/>
              </a:ext>
            </a:extLst>
          </p:cNvPr>
          <p:cNvGrpSpPr/>
          <p:nvPr/>
        </p:nvGrpSpPr>
        <p:grpSpPr>
          <a:xfrm>
            <a:off x="3296754" y="2175647"/>
            <a:ext cx="2758349" cy="1909038"/>
            <a:chOff x="3296754" y="2175647"/>
            <a:chExt cx="2758349" cy="1909038"/>
          </a:xfrm>
        </p:grpSpPr>
        <p:sp>
          <p:nvSpPr>
            <p:cNvPr id="2" name="Pfeil: nach rechts 1">
              <a:extLst>
                <a:ext uri="{FF2B5EF4-FFF2-40B4-BE49-F238E27FC236}">
                  <a16:creationId xmlns:a16="http://schemas.microsoft.com/office/drawing/2014/main" id="{3161CEA6-020C-4CC4-8A86-AC8CE065C1FF}"/>
                </a:ext>
              </a:extLst>
            </p:cNvPr>
            <p:cNvSpPr/>
            <p:nvPr/>
          </p:nvSpPr>
          <p:spPr>
            <a:xfrm>
              <a:off x="3377777" y="2775488"/>
              <a:ext cx="2502569" cy="5775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BAD387BE-5221-43A8-AEA4-CE6E7CF96F6D}"/>
                </a:ext>
              </a:extLst>
            </p:cNvPr>
            <p:cNvSpPr txBox="1">
              <a:spLocks/>
            </p:cNvSpPr>
            <p:nvPr/>
          </p:nvSpPr>
          <p:spPr>
            <a:xfrm>
              <a:off x="3296754" y="2175647"/>
              <a:ext cx="2758349" cy="19090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Kommutativgesetz (KG)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Assoziativgesetz (AG)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de-DE" sz="18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Distributivgesetz (DG)</a:t>
              </a:r>
            </a:p>
          </p:txBody>
        </p:sp>
      </p:grp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D8044F2-1BC4-4609-A739-7150CD95D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/>
          <a:stretch/>
        </p:blipFill>
        <p:spPr bwMode="auto">
          <a:xfrm>
            <a:off x="6201188" y="1924881"/>
            <a:ext cx="1893781" cy="22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2AEEF8B-8560-4985-BA9D-BE72D39B1AE7}"/>
              </a:ext>
            </a:extLst>
          </p:cNvPr>
          <p:cNvSpPr/>
          <p:nvPr/>
        </p:nvSpPr>
        <p:spPr>
          <a:xfrm>
            <a:off x="481676" y="4795342"/>
            <a:ext cx="5560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Ein paar Beispiele…</a:t>
            </a:r>
          </a:p>
        </p:txBody>
      </p:sp>
    </p:spTree>
    <p:extLst>
      <p:ext uri="{BB962C8B-B14F-4D97-AF65-F5344CB8AC3E}">
        <p14:creationId xmlns:p14="http://schemas.microsoft.com/office/powerpoint/2010/main" val="5363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A83B117A-A10C-4634-8506-4538D48EF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235"/>
          <a:stretch/>
        </p:blipFill>
        <p:spPr>
          <a:xfrm>
            <a:off x="0" y="-461666"/>
            <a:ext cx="9144000" cy="6858001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7D78E65-9FF5-4CF1-ABF2-983C690E113F}"/>
              </a:ext>
            </a:extLst>
          </p:cNvPr>
          <p:cNvCxnSpPr>
            <a:cxnSpLocks/>
          </p:cNvCxnSpPr>
          <p:nvPr/>
        </p:nvCxnSpPr>
        <p:spPr>
          <a:xfrm>
            <a:off x="7553325" y="-171451"/>
            <a:ext cx="0" cy="702945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9C4F6D2-05E8-4C1C-931F-E2C1D7211473}"/>
              </a:ext>
            </a:extLst>
          </p:cNvPr>
          <p:cNvSpPr txBox="1">
            <a:spLocks/>
          </p:cNvSpPr>
          <p:nvPr/>
        </p:nvSpPr>
        <p:spPr>
          <a:xfrm>
            <a:off x="268889" y="2531094"/>
            <a:ext cx="3446584" cy="1954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b)	(-4 )13+(-4) 27=	(DG)</a:t>
            </a:r>
            <a:br>
              <a:rPr lang="de-DE" sz="2000" dirty="0">
                <a:sym typeface="Symbol" panose="05050102010706020507" pitchFamily="18" charset="2"/>
              </a:rPr>
            </a:br>
            <a:br>
              <a:rPr lang="de-DE" sz="2000" dirty="0">
                <a:sym typeface="Symbol" panose="05050102010706020507" pitchFamily="18" charset="2"/>
              </a:rPr>
            </a:br>
            <a:r>
              <a:rPr lang="de-DE" sz="2000" dirty="0">
                <a:sym typeface="Symbol" panose="05050102010706020507" pitchFamily="18" charset="2"/>
              </a:rPr>
              <a:t>	(-4) [13+27]=	</a:t>
            </a:r>
            <a:br>
              <a:rPr lang="de-DE" sz="2000" dirty="0">
                <a:sym typeface="Symbol" panose="05050102010706020507" pitchFamily="18" charset="2"/>
              </a:rPr>
            </a:br>
            <a:br>
              <a:rPr lang="de-DE" sz="2000" dirty="0">
                <a:sym typeface="Symbol" panose="05050102010706020507" pitchFamily="18" charset="2"/>
              </a:rPr>
            </a:br>
            <a:r>
              <a:rPr lang="de-DE" sz="2000" dirty="0">
                <a:sym typeface="Symbol" panose="05050102010706020507" pitchFamily="18" charset="2"/>
              </a:rPr>
              <a:t>	(-4) 40    =160</a:t>
            </a:r>
            <a:br>
              <a:rPr lang="de-DE" sz="2000" dirty="0">
                <a:sym typeface="Symbol" panose="05050102010706020507" pitchFamily="18" charset="2"/>
              </a:rPr>
            </a:br>
            <a:r>
              <a:rPr lang="de-DE" sz="2000" dirty="0">
                <a:sym typeface="Symbol" panose="05050102010706020507" pitchFamily="18" charset="2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4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AD3F9C9-033B-494C-8335-846CD652E1EA}"/>
              </a:ext>
            </a:extLst>
          </p:cNvPr>
          <p:cNvSpPr txBox="1">
            <a:spLocks/>
          </p:cNvSpPr>
          <p:nvPr/>
        </p:nvSpPr>
        <p:spPr>
          <a:xfrm>
            <a:off x="268889" y="4226086"/>
            <a:ext cx="6841873" cy="39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c)	12:(-5)+8:(-5)=</a:t>
            </a:r>
            <a:endParaRPr lang="de-DE" sz="2000" dirty="0">
              <a:sym typeface="Symbol" panose="05050102010706020507" pitchFamily="18" charset="2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4B1E3343-E077-419E-BCCA-19B5B278C24D}"/>
              </a:ext>
            </a:extLst>
          </p:cNvPr>
          <p:cNvSpPr txBox="1">
            <a:spLocks/>
          </p:cNvSpPr>
          <p:nvPr/>
        </p:nvSpPr>
        <p:spPr>
          <a:xfrm>
            <a:off x="317751" y="114300"/>
            <a:ext cx="3397722" cy="22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Vorteilhaftes Rechnen:</a:t>
            </a:r>
          </a:p>
          <a:p>
            <a:pPr marL="0" indent="0">
              <a:buNone/>
            </a:pPr>
            <a:r>
              <a:rPr lang="de-DE" sz="2000" dirty="0"/>
              <a:t>a)	(-25)</a:t>
            </a:r>
            <a:r>
              <a:rPr lang="de-DE" sz="2000" dirty="0">
                <a:sym typeface="Symbol" panose="05050102010706020507" pitchFamily="18" charset="2"/>
              </a:rPr>
              <a:t>7  4=	(KG)</a:t>
            </a:r>
            <a:br>
              <a:rPr lang="de-DE" sz="2000" dirty="0">
                <a:sym typeface="Symbol" panose="05050102010706020507" pitchFamily="18" charset="2"/>
              </a:rPr>
            </a:br>
            <a:r>
              <a:rPr lang="de-DE" sz="2000" dirty="0">
                <a:sym typeface="Symbol" panose="05050102010706020507" pitchFamily="18" charset="2"/>
              </a:rPr>
              <a:t>	</a:t>
            </a:r>
            <a:br>
              <a:rPr lang="de-DE" sz="2000" dirty="0">
                <a:sym typeface="Symbol" panose="05050102010706020507" pitchFamily="18" charset="2"/>
              </a:rPr>
            </a:br>
            <a:r>
              <a:rPr lang="de-DE" sz="2000" dirty="0">
                <a:sym typeface="Symbol" panose="05050102010706020507" pitchFamily="18" charset="2"/>
              </a:rPr>
              <a:t>	7 (-25) 4=	(AG)</a:t>
            </a:r>
          </a:p>
          <a:p>
            <a:pPr marL="0" indent="0">
              <a:buNone/>
            </a:pPr>
            <a:br>
              <a:rPr lang="de-DE" sz="2000" dirty="0">
                <a:sym typeface="Symbol" panose="05050102010706020507" pitchFamily="18" charset="2"/>
              </a:rPr>
            </a:br>
            <a:r>
              <a:rPr lang="de-DE" sz="2000" dirty="0">
                <a:sym typeface="Symbol" panose="05050102010706020507" pitchFamily="18" charset="2"/>
              </a:rPr>
              <a:t>	7 (-10  0000   )=-700   0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F5C37B43-2339-4524-81B9-FCF622946837}"/>
              </a:ext>
            </a:extLst>
          </p:cNvPr>
          <p:cNvSpPr txBox="1">
            <a:spLocks/>
          </p:cNvSpPr>
          <p:nvPr/>
        </p:nvSpPr>
        <p:spPr>
          <a:xfrm>
            <a:off x="268889" y="4625455"/>
            <a:ext cx="6841873" cy="1264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	[12+8]:(-5)=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	20   :5=4</a:t>
            </a:r>
            <a:br>
              <a:rPr lang="de-DE" sz="2000" dirty="0"/>
            </a:br>
            <a:endParaRPr lang="de-DE" sz="2000" dirty="0">
              <a:sym typeface="Symbol" panose="05050102010706020507" pitchFamily="18" charset="2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C2220FD-DBB7-4C70-8CC7-AF4AA4F4DCCE}"/>
              </a:ext>
            </a:extLst>
          </p:cNvPr>
          <p:cNvGrpSpPr/>
          <p:nvPr/>
        </p:nvGrpSpPr>
        <p:grpSpPr>
          <a:xfrm>
            <a:off x="4446106" y="1080461"/>
            <a:ext cx="4084435" cy="3173352"/>
            <a:chOff x="4446106" y="1080461"/>
            <a:chExt cx="4084435" cy="3173352"/>
          </a:xfrm>
        </p:grpSpPr>
        <p:sp>
          <p:nvSpPr>
            <p:cNvPr id="22" name="Denkblase: wolkenförmig 21">
              <a:extLst>
                <a:ext uri="{FF2B5EF4-FFF2-40B4-BE49-F238E27FC236}">
                  <a16:creationId xmlns:a16="http://schemas.microsoft.com/office/drawing/2014/main" id="{372BE327-CA3C-4FD8-B5F6-864EC3264276}"/>
                </a:ext>
              </a:extLst>
            </p:cNvPr>
            <p:cNvSpPr/>
            <p:nvPr/>
          </p:nvSpPr>
          <p:spPr>
            <a:xfrm>
              <a:off x="4446106" y="1080461"/>
              <a:ext cx="4084435" cy="3173352"/>
            </a:xfrm>
            <a:prstGeom prst="cloudCallout">
              <a:avLst>
                <a:gd name="adj1" fmla="val -85005"/>
                <a:gd name="adj2" fmla="val 49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Wie geht das denn?</a:t>
              </a:r>
              <a:br>
                <a:rPr lang="de-DE" sz="2000" dirty="0"/>
              </a:br>
              <a:r>
                <a:rPr lang="de-DE" sz="2000" dirty="0"/>
                <a:t>Bei beiden Quotienten bleibt ja ein Rest</a:t>
              </a:r>
            </a:p>
          </p:txBody>
        </p:sp>
        <p:pic>
          <p:nvPicPr>
            <p:cNvPr id="9218" name="Picture 2" descr="Bildergebnis für error">
              <a:extLst>
                <a:ext uri="{FF2B5EF4-FFF2-40B4-BE49-F238E27FC236}">
                  <a16:creationId xmlns:a16="http://schemas.microsoft.com/office/drawing/2014/main" id="{6A1A7D33-6C90-4B23-BA0A-0513DA43C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283" y="3128664"/>
              <a:ext cx="1230080" cy="92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5AA57D5-AB11-4A3E-B9A3-5DE0DAD37A69}"/>
              </a:ext>
            </a:extLst>
          </p:cNvPr>
          <p:cNvGrpSpPr/>
          <p:nvPr/>
        </p:nvGrpSpPr>
        <p:grpSpPr>
          <a:xfrm>
            <a:off x="3984363" y="4260861"/>
            <a:ext cx="4890747" cy="1786136"/>
            <a:chOff x="3984363" y="4260861"/>
            <a:chExt cx="4890747" cy="1786136"/>
          </a:xfrm>
        </p:grpSpPr>
        <p:sp>
          <p:nvSpPr>
            <p:cNvPr id="21" name="Inhaltsplatzhalter 2">
              <a:extLst>
                <a:ext uri="{FF2B5EF4-FFF2-40B4-BE49-F238E27FC236}">
                  <a16:creationId xmlns:a16="http://schemas.microsoft.com/office/drawing/2014/main" id="{9B09F030-B27A-4F6C-ACF1-DF3766005F6E}"/>
                </a:ext>
              </a:extLst>
            </p:cNvPr>
            <p:cNvSpPr txBox="1">
              <a:spLocks/>
            </p:cNvSpPr>
            <p:nvPr/>
          </p:nvSpPr>
          <p:spPr>
            <a:xfrm>
              <a:off x="3984363" y="4260861"/>
              <a:ext cx="680000" cy="3961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2000" dirty="0"/>
                <a:t>(DG)</a:t>
              </a:r>
              <a:endParaRPr lang="de-DE" sz="2000" dirty="0">
                <a:sym typeface="Symbol" panose="05050102010706020507" pitchFamily="18" charset="2"/>
              </a:endParaRPr>
            </a:p>
          </p:txBody>
        </p:sp>
        <p:sp>
          <p:nvSpPr>
            <p:cNvPr id="24" name="Denkblase: wolkenförmig 23">
              <a:extLst>
                <a:ext uri="{FF2B5EF4-FFF2-40B4-BE49-F238E27FC236}">
                  <a16:creationId xmlns:a16="http://schemas.microsoft.com/office/drawing/2014/main" id="{9C30C4B0-1E7B-4803-B940-2783ED862A44}"/>
                </a:ext>
              </a:extLst>
            </p:cNvPr>
            <p:cNvSpPr/>
            <p:nvPr/>
          </p:nvSpPr>
          <p:spPr>
            <a:xfrm>
              <a:off x="6257127" y="4695084"/>
              <a:ext cx="2617983" cy="1351913"/>
            </a:xfrm>
            <a:prstGeom prst="cloudCallout">
              <a:avLst>
                <a:gd name="adj1" fmla="val -110966"/>
                <a:gd name="adj2" fmla="val -6021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Trick 17!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8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A83B117A-A10C-4634-8506-4538D48EF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235"/>
          <a:stretch/>
        </p:blipFill>
        <p:spPr>
          <a:xfrm>
            <a:off x="11974" y="-13064"/>
            <a:ext cx="9144000" cy="6858001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7D78E65-9FF5-4CF1-ABF2-983C690E113F}"/>
              </a:ext>
            </a:extLst>
          </p:cNvPr>
          <p:cNvCxnSpPr>
            <a:cxnSpLocks/>
          </p:cNvCxnSpPr>
          <p:nvPr/>
        </p:nvCxnSpPr>
        <p:spPr>
          <a:xfrm>
            <a:off x="7591425" y="-1"/>
            <a:ext cx="0" cy="702945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9C4F6D2-05E8-4C1C-931F-E2C1D7211473}"/>
              </a:ext>
            </a:extLst>
          </p:cNvPr>
          <p:cNvSpPr txBox="1">
            <a:spLocks/>
          </p:cNvSpPr>
          <p:nvPr/>
        </p:nvSpPr>
        <p:spPr>
          <a:xfrm>
            <a:off x="258127" y="2673772"/>
            <a:ext cx="3446584" cy="396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b)	(-7 )23+(-3) (-7)=	</a:t>
            </a:r>
            <a:endParaRPr lang="de-DE" sz="24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AD3F9C9-033B-494C-8335-846CD652E1EA}"/>
              </a:ext>
            </a:extLst>
          </p:cNvPr>
          <p:cNvSpPr txBox="1">
            <a:spLocks/>
          </p:cNvSpPr>
          <p:nvPr/>
        </p:nvSpPr>
        <p:spPr>
          <a:xfrm>
            <a:off x="306989" y="4606054"/>
            <a:ext cx="6841873" cy="39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c)	12:(-5)+8:(-5)=</a:t>
            </a:r>
            <a:endParaRPr lang="de-DE" sz="2000" dirty="0">
              <a:sym typeface="Symbol" panose="05050102010706020507" pitchFamily="18" charset="2"/>
            </a:endParaRP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4B1E3343-E077-419E-BCCA-19B5B278C24D}"/>
              </a:ext>
            </a:extLst>
          </p:cNvPr>
          <p:cNvSpPr txBox="1">
            <a:spLocks/>
          </p:cNvSpPr>
          <p:nvPr/>
        </p:nvSpPr>
        <p:spPr>
          <a:xfrm>
            <a:off x="306989" y="1222432"/>
            <a:ext cx="3397722" cy="398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a)	(-125)</a:t>
            </a:r>
            <a:r>
              <a:rPr lang="de-DE" sz="2000" dirty="0">
                <a:sym typeface="Symbol" panose="05050102010706020507" pitchFamily="18" charset="2"/>
              </a:rPr>
              <a:t>9  8=	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39E349E-1BC5-49C2-9C43-CFD89A585655}"/>
              </a:ext>
            </a:extLst>
          </p:cNvPr>
          <p:cNvSpPr txBox="1">
            <a:spLocks/>
          </p:cNvSpPr>
          <p:nvPr/>
        </p:nvSpPr>
        <p:spPr>
          <a:xfrm>
            <a:off x="283774" y="5559842"/>
            <a:ext cx="6841873" cy="39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d)	(-2)</a:t>
            </a:r>
            <a:r>
              <a:rPr lang="de-DE" sz="2000" baseline="30000" dirty="0"/>
              <a:t>3</a:t>
            </a:r>
            <a:r>
              <a:rPr lang="de-DE" sz="2000" dirty="0"/>
              <a:t> </a:t>
            </a:r>
            <a:r>
              <a:rPr lang="de-DE" sz="2000" dirty="0">
                <a:sym typeface="Symbol" panose="05050102010706020507" pitchFamily="18" charset="2"/>
              </a:rPr>
              <a:t>  3-(-2)  43  50</a:t>
            </a:r>
            <a:r>
              <a:rPr lang="de-DE" sz="2000" dirty="0"/>
              <a:t>=</a:t>
            </a:r>
            <a:endParaRPr lang="de-DE" sz="2000" dirty="0">
              <a:sym typeface="Symbol" panose="05050102010706020507" pitchFamily="18" charset="2"/>
            </a:endParaRPr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B1332DA1-4883-4264-BCD3-D4D4B1DFAF31}"/>
              </a:ext>
            </a:extLst>
          </p:cNvPr>
          <p:cNvSpPr/>
          <p:nvPr/>
        </p:nvSpPr>
        <p:spPr>
          <a:xfrm>
            <a:off x="5998185" y="-216072"/>
            <a:ext cx="2915026" cy="2035769"/>
          </a:xfrm>
          <a:prstGeom prst="cloudCallout">
            <a:avLst>
              <a:gd name="adj1" fmla="val -84716"/>
              <a:gd name="adj2" fmla="val 61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So, jetzt bist du am Zug. Rechne die vier Aufgaben im Heft und kontrolliere im Anschluss.</a:t>
            </a:r>
          </a:p>
        </p:txBody>
      </p:sp>
      <p:sp>
        <p:nvSpPr>
          <p:cNvPr id="20" name="Denkblase: wolkenförmig 19">
            <a:extLst>
              <a:ext uri="{FF2B5EF4-FFF2-40B4-BE49-F238E27FC236}">
                <a16:creationId xmlns:a16="http://schemas.microsoft.com/office/drawing/2014/main" id="{E329ADA0-462C-43FB-8EF0-370E2B00C913}"/>
              </a:ext>
            </a:extLst>
          </p:cNvPr>
          <p:cNvSpPr/>
          <p:nvPr/>
        </p:nvSpPr>
        <p:spPr>
          <a:xfrm>
            <a:off x="6133912" y="2610168"/>
            <a:ext cx="2915026" cy="1754460"/>
          </a:xfrm>
          <a:prstGeom prst="cloudCallout">
            <a:avLst>
              <a:gd name="adj1" fmla="val -16153"/>
              <a:gd name="adj2" fmla="val -8626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Wirklich schon alles gerechnet?</a:t>
            </a:r>
          </a:p>
        </p:txBody>
      </p:sp>
      <p:sp>
        <p:nvSpPr>
          <p:cNvPr id="23" name="Denkblase: wolkenförmig 22">
            <a:extLst>
              <a:ext uri="{FF2B5EF4-FFF2-40B4-BE49-F238E27FC236}">
                <a16:creationId xmlns:a16="http://schemas.microsoft.com/office/drawing/2014/main" id="{6898922C-B369-4BE3-81DB-3A8DE4DD5F67}"/>
              </a:ext>
            </a:extLst>
          </p:cNvPr>
          <p:cNvSpPr/>
          <p:nvPr/>
        </p:nvSpPr>
        <p:spPr>
          <a:xfrm>
            <a:off x="6364689" y="4760964"/>
            <a:ext cx="2915026" cy="1754460"/>
          </a:xfrm>
          <a:prstGeom prst="cloudCallout">
            <a:avLst>
              <a:gd name="adj1" fmla="val -17497"/>
              <a:gd name="adj2" fmla="val -66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OK, dann gibt‘s jetzt die Lösung.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01CCAB3A-274D-479A-B772-21F7174FC772}"/>
              </a:ext>
            </a:extLst>
          </p:cNvPr>
          <p:cNvSpPr txBox="1">
            <a:spLocks/>
          </p:cNvSpPr>
          <p:nvPr/>
        </p:nvSpPr>
        <p:spPr>
          <a:xfrm>
            <a:off x="258127" y="67181"/>
            <a:ext cx="5113003" cy="2035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Übungen:</a:t>
            </a:r>
          </a:p>
          <a:p>
            <a:pPr marL="0" indent="0">
              <a:buNone/>
            </a:pPr>
            <a:r>
              <a:rPr lang="de-DE" sz="2000" dirty="0"/>
              <a:t>Berechne vorteilhaft und gib das verwendete Rechengesetz an.</a:t>
            </a:r>
            <a:r>
              <a:rPr lang="de-DE" sz="2000" dirty="0">
                <a:sym typeface="Symbol" panose="05050102010706020507" pitchFamily="18" charset="2"/>
              </a:rPr>
              <a:t>	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5E8C9F51-3E1C-4E6F-970A-4C9BB35E8B9C}"/>
              </a:ext>
            </a:extLst>
          </p:cNvPr>
          <p:cNvSpPr txBox="1">
            <a:spLocks/>
          </p:cNvSpPr>
          <p:nvPr/>
        </p:nvSpPr>
        <p:spPr>
          <a:xfrm>
            <a:off x="319778" y="1722356"/>
            <a:ext cx="4881787" cy="97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000" dirty="0"/>
              <a:t>	(-125)</a:t>
            </a:r>
            <a:r>
              <a:rPr lang="de-DE" sz="2000" dirty="0">
                <a:sym typeface="Symbol" panose="05050102010706020507" pitchFamily="18" charset="2"/>
              </a:rPr>
              <a:t>8 9=	(AG)</a:t>
            </a:r>
          </a:p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	-1000 9=-9000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51179D1B-79AB-4A07-8783-857421BA65F8}"/>
              </a:ext>
            </a:extLst>
          </p:cNvPr>
          <p:cNvSpPr txBox="1">
            <a:spLocks/>
          </p:cNvSpPr>
          <p:nvPr/>
        </p:nvSpPr>
        <p:spPr>
          <a:xfrm>
            <a:off x="3130168" y="1208411"/>
            <a:ext cx="868866" cy="398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(KG)</a:t>
            </a:r>
            <a:endParaRPr lang="de-DE" sz="2000" dirty="0">
              <a:sym typeface="Symbol" panose="05050102010706020507" pitchFamily="18" charset="2"/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A8E1DF8A-D21F-4313-96E7-C1356D8E5E8A}"/>
              </a:ext>
            </a:extLst>
          </p:cNvPr>
          <p:cNvSpPr txBox="1">
            <a:spLocks/>
          </p:cNvSpPr>
          <p:nvPr/>
        </p:nvSpPr>
        <p:spPr>
          <a:xfrm>
            <a:off x="307133" y="3166165"/>
            <a:ext cx="4881787" cy="136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000" dirty="0"/>
              <a:t>	(-7)</a:t>
            </a:r>
            <a:r>
              <a:rPr lang="de-DE" sz="2000" dirty="0">
                <a:sym typeface="Symbol" panose="05050102010706020507" pitchFamily="18" charset="2"/>
              </a:rPr>
              <a:t>  23+(-7)  (-3)=        (DG)</a:t>
            </a:r>
          </a:p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	(-7)  [23+(-3)]=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de-DE" sz="2000" dirty="0">
                <a:sym typeface="Symbol" panose="05050102010706020507" pitchFamily="18" charset="2"/>
              </a:rPr>
              <a:t>	(-7) 20=-140</a:t>
            </a:r>
          </a:p>
          <a:p>
            <a:pPr marL="0" indent="0">
              <a:buNone/>
            </a:pPr>
            <a:endParaRPr lang="de-DE" sz="2000" dirty="0">
              <a:sym typeface="Symbol" panose="05050102010706020507" pitchFamily="18" charset="2"/>
            </a:endParaRP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99DD84C2-F3AF-4D0C-A293-8DDE6BE2166D}"/>
              </a:ext>
            </a:extLst>
          </p:cNvPr>
          <p:cNvSpPr txBox="1">
            <a:spLocks/>
          </p:cNvSpPr>
          <p:nvPr/>
        </p:nvSpPr>
        <p:spPr>
          <a:xfrm>
            <a:off x="3490305" y="2666646"/>
            <a:ext cx="868866" cy="398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(KG)</a:t>
            </a:r>
            <a:endParaRPr lang="de-DE" sz="2000" dirty="0">
              <a:sym typeface="Symbol" panose="05050102010706020507" pitchFamily="18" charset="2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B349D7EC-C0B5-46B8-9E12-5001AE4357A8}"/>
              </a:ext>
            </a:extLst>
          </p:cNvPr>
          <p:cNvSpPr txBox="1">
            <a:spLocks/>
          </p:cNvSpPr>
          <p:nvPr/>
        </p:nvSpPr>
        <p:spPr>
          <a:xfrm>
            <a:off x="289874" y="5060985"/>
            <a:ext cx="4881787" cy="50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000" dirty="0"/>
              <a:t>	 [12+8]:(-5)=20:5=4</a:t>
            </a:r>
            <a:endParaRPr lang="de-DE" sz="2000" dirty="0">
              <a:sym typeface="Symbol" panose="05050102010706020507" pitchFamily="18" charset="2"/>
            </a:endParaRP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89F047E1-64E5-440D-A246-A224609C8DED}"/>
              </a:ext>
            </a:extLst>
          </p:cNvPr>
          <p:cNvSpPr txBox="1">
            <a:spLocks/>
          </p:cNvSpPr>
          <p:nvPr/>
        </p:nvSpPr>
        <p:spPr>
          <a:xfrm>
            <a:off x="3473046" y="4561466"/>
            <a:ext cx="868866" cy="398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(DG)</a:t>
            </a:r>
            <a:endParaRPr lang="de-DE" sz="2000" dirty="0">
              <a:sym typeface="Symbol" panose="05050102010706020507" pitchFamily="18" charset="2"/>
            </a:endParaRP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EC33BBC0-7D24-42D4-AA23-545B55FE08C6}"/>
              </a:ext>
            </a:extLst>
          </p:cNvPr>
          <p:cNvSpPr txBox="1">
            <a:spLocks/>
          </p:cNvSpPr>
          <p:nvPr/>
        </p:nvSpPr>
        <p:spPr>
          <a:xfrm>
            <a:off x="266397" y="6036786"/>
            <a:ext cx="4881787" cy="904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000" dirty="0"/>
              <a:t>	 (-8)</a:t>
            </a:r>
            <a:r>
              <a:rPr lang="de-DE" sz="2000" dirty="0">
                <a:sym typeface="Symbol" panose="05050102010706020507" pitchFamily="18" charset="2"/>
              </a:rPr>
              <a:t>   3-(-2)  50  43 =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000" dirty="0">
                <a:sym typeface="Symbol" panose="05050102010706020507" pitchFamily="18" charset="2"/>
              </a:rPr>
              <a:t>	(-24)-(-100)  43=(-24)-(-4300)=4276</a:t>
            </a: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45A6AFA2-1F8D-44DF-BB09-891C06407E17}"/>
              </a:ext>
            </a:extLst>
          </p:cNvPr>
          <p:cNvSpPr txBox="1">
            <a:spLocks/>
          </p:cNvSpPr>
          <p:nvPr/>
        </p:nvSpPr>
        <p:spPr>
          <a:xfrm>
            <a:off x="3507831" y="5615532"/>
            <a:ext cx="1921561" cy="314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        (KG)</a:t>
            </a:r>
            <a:endParaRPr lang="de-DE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62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97DD7-FC16-4669-BD32-7A56873A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79A909-9C6A-4CCA-B8F4-D1088236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926" y="3936854"/>
            <a:ext cx="6914147" cy="183830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So, das war es mit dem Hefteintrag.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Jetzt geht es weiter mit den Übungen im Wochenplan.</a:t>
            </a:r>
          </a:p>
        </p:txBody>
      </p:sp>
      <p:pic>
        <p:nvPicPr>
          <p:cNvPr id="11266" name="Picture 2" descr="Checkered Flags, Finish Line, Finish, Flags, Nascar">
            <a:extLst>
              <a:ext uri="{FF2B5EF4-FFF2-40B4-BE49-F238E27FC236}">
                <a16:creationId xmlns:a16="http://schemas.microsoft.com/office/drawing/2014/main" id="{761CAA0F-92F8-4E32-A958-1BCEE26A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0" y="576766"/>
            <a:ext cx="4796589" cy="30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4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93B142-1BC8-43CF-8A03-A8248261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B04465F-1AAB-4E62-92D2-8DB33FEB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597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Heute wollen wir versuchen alle Rechenarten, die wir für ganze Zahlen kennen zu verbinden. </a:t>
            </a:r>
          </a:p>
          <a:p>
            <a:pPr marL="0" indent="0">
              <a:buNone/>
            </a:pPr>
            <a:r>
              <a:rPr lang="de-DE" dirty="0"/>
              <a:t>Dazu sollst du auch einen Hefteintrag erstellen. </a:t>
            </a:r>
          </a:p>
          <a:p>
            <a:pPr marL="0" indent="0">
              <a:buNone/>
            </a:pPr>
            <a:r>
              <a:rPr lang="de-DE" dirty="0"/>
              <a:t>Du weißt, dass es mir wichtig ist, dass dieser ordentlich ausschaut. Spitze also noch einmal deinen Bleistift, lege Lineal und ausreichend Fineliner und Buntstifte bereit.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Bildergebnis für buntstift">
            <a:extLst>
              <a:ext uri="{FF2B5EF4-FFF2-40B4-BE49-F238E27FC236}">
                <a16:creationId xmlns:a16="http://schemas.microsoft.com/office/drawing/2014/main" id="{F5AED549-DA24-4490-B564-F6153AAB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77987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geodreieck">
            <a:extLst>
              <a:ext uri="{FF2B5EF4-FFF2-40B4-BE49-F238E27FC236}">
                <a16:creationId xmlns:a16="http://schemas.microsoft.com/office/drawing/2014/main" id="{5A801E5C-708C-4053-96FC-7F2705C1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648">
            <a:off x="3465298" y="4125166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B073FB3-CC15-4401-883A-13EBB52BD3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794"/>
          <a:stretch/>
        </p:blipFill>
        <p:spPr>
          <a:xfrm>
            <a:off x="5786509" y="4422432"/>
            <a:ext cx="1479207" cy="148976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D9F57BB-3A86-4118-93B3-3538C767E74B}"/>
              </a:ext>
            </a:extLst>
          </p:cNvPr>
          <p:cNvCxnSpPr>
            <a:cxnSpLocks/>
          </p:cNvCxnSpPr>
          <p:nvPr/>
        </p:nvCxnSpPr>
        <p:spPr>
          <a:xfrm>
            <a:off x="5657850" y="4848225"/>
            <a:ext cx="1196546" cy="477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48CED89-E159-4CFA-BB7A-F45B4CF817C8}"/>
              </a:ext>
            </a:extLst>
          </p:cNvPr>
          <p:cNvCxnSpPr>
            <a:cxnSpLocks/>
          </p:cNvCxnSpPr>
          <p:nvPr/>
        </p:nvCxnSpPr>
        <p:spPr>
          <a:xfrm flipV="1">
            <a:off x="5657850" y="4752975"/>
            <a:ext cx="1070450" cy="5727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220761D-26FE-402C-8F3F-3F95F07610C1}"/>
              </a:ext>
            </a:extLst>
          </p:cNvPr>
          <p:cNvCxnSpPr>
            <a:cxnSpLocks/>
          </p:cNvCxnSpPr>
          <p:nvPr/>
        </p:nvCxnSpPr>
        <p:spPr>
          <a:xfrm flipH="1">
            <a:off x="7092744" y="4077987"/>
            <a:ext cx="811484" cy="344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Bildergebnis für smile">
            <a:extLst>
              <a:ext uri="{FF2B5EF4-FFF2-40B4-BE49-F238E27FC236}">
                <a16:creationId xmlns:a16="http://schemas.microsoft.com/office/drawing/2014/main" id="{5CD22F04-0B0F-4F1A-818B-72038BE46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9556" r="10445" b="13111"/>
          <a:stretch/>
        </p:blipFill>
        <p:spPr bwMode="auto">
          <a:xfrm>
            <a:off x="7847608" y="3524250"/>
            <a:ext cx="79511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F2151-873B-4ADB-9E29-2EB70C9F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2DEBA3-4549-4592-AC07-505505593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Im Kapitel 4 haben wir Rechengesetze für natürliche Zahlen behandelt. Schau doch mal in deinem Heft nach, welche Gesetze das waren.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Danach geht es weiter….</a:t>
            </a:r>
          </a:p>
        </p:txBody>
      </p:sp>
      <p:pic>
        <p:nvPicPr>
          <p:cNvPr id="2050" name="Picture 2" descr="Bildergebnis für nachschlagen">
            <a:extLst>
              <a:ext uri="{FF2B5EF4-FFF2-40B4-BE49-F238E27FC236}">
                <a16:creationId xmlns:a16="http://schemas.microsoft.com/office/drawing/2014/main" id="{34FEC3E2-3E8F-4FBA-9464-7BD647D8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79" y="3150972"/>
            <a:ext cx="2829431" cy="21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2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64AC3-20AA-4476-A30F-147531C9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893"/>
            <a:ext cx="7886700" cy="1184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Ja, genau, es waren das Kommutativgesetz der Multiplikation und das Distributivgesetz, ich sage dazu ja auch immer Bratwurstgesetz: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074" name="Picture 2" descr="Bildergebnis für bratwurst im brötchen">
            <a:extLst>
              <a:ext uri="{FF2B5EF4-FFF2-40B4-BE49-F238E27FC236}">
                <a16:creationId xmlns:a16="http://schemas.microsoft.com/office/drawing/2014/main" id="{4138A7D9-1029-42D6-A5CB-D20FC89F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05" y="1744237"/>
            <a:ext cx="2557849" cy="17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7854E99-2968-4E61-8FD1-B7F186652EC2}"/>
              </a:ext>
            </a:extLst>
          </p:cNvPr>
          <p:cNvSpPr txBox="1"/>
          <p:nvPr/>
        </p:nvSpPr>
        <p:spPr>
          <a:xfrm>
            <a:off x="324802" y="2242913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4x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366CFC-F2EF-4D31-9702-9DE1FE2ECD89}"/>
              </a:ext>
            </a:extLst>
          </p:cNvPr>
          <p:cNvSpPr txBox="1"/>
          <p:nvPr/>
        </p:nvSpPr>
        <p:spPr>
          <a:xfrm>
            <a:off x="2283870" y="218135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+</a:t>
            </a:r>
          </a:p>
        </p:txBody>
      </p:sp>
      <p:pic>
        <p:nvPicPr>
          <p:cNvPr id="3078" name="Picture 6" descr="Bildergebnis für brötchen">
            <a:extLst>
              <a:ext uri="{FF2B5EF4-FFF2-40B4-BE49-F238E27FC236}">
                <a16:creationId xmlns:a16="http://schemas.microsoft.com/office/drawing/2014/main" id="{C9D10DB6-7AC3-4F86-93C5-58E1BE110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8" t="10450" b="6666"/>
          <a:stretch/>
        </p:blipFill>
        <p:spPr bwMode="auto">
          <a:xfrm flipH="1">
            <a:off x="3231264" y="2007973"/>
            <a:ext cx="1078127" cy="14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665E4B7-57F6-41CB-8841-613B75F7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54" y="2097349"/>
            <a:ext cx="1441046" cy="8759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F37197B-0C06-4DE9-84F0-BCEE8FD06C2F}"/>
              </a:ext>
            </a:extLst>
          </p:cNvPr>
          <p:cNvSpPr txBox="1"/>
          <p:nvPr/>
        </p:nvSpPr>
        <p:spPr>
          <a:xfrm>
            <a:off x="2602852" y="230446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4x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2BE91B-608B-4B5D-A895-33E788C860CA}"/>
              </a:ext>
            </a:extLst>
          </p:cNvPr>
          <p:cNvSpPr txBox="1"/>
          <p:nvPr/>
        </p:nvSpPr>
        <p:spPr>
          <a:xfrm>
            <a:off x="4920287" y="2264498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4x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2FEBF8-25A8-4F3E-8D9C-7C686E1F613E}"/>
              </a:ext>
            </a:extLst>
          </p:cNvPr>
          <p:cNvSpPr txBox="1"/>
          <p:nvPr/>
        </p:nvSpPr>
        <p:spPr>
          <a:xfrm>
            <a:off x="4395067" y="222388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=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B0C741D-87DE-48CC-BD4D-701375260160}"/>
              </a:ext>
            </a:extLst>
          </p:cNvPr>
          <p:cNvSpPr txBox="1">
            <a:spLocks/>
          </p:cNvSpPr>
          <p:nvPr/>
        </p:nvSpPr>
        <p:spPr>
          <a:xfrm>
            <a:off x="610297" y="4309299"/>
            <a:ext cx="7792923" cy="1836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Außerdem gibt es noch das Assoziativgesetz der Multiplikation.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Diese Rechengesetze untersuchen wir nun für ganze Zahlen.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9C7216-E174-43B9-A151-FB46861D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250"/>
            <a:ext cx="7886700" cy="63817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Wir wollen mal schauen, ob diese Gesetze nicht nur für natürliche Zahlen, sondern auch für ganze Zahlen gelten. </a:t>
            </a:r>
            <a:br>
              <a:rPr lang="de-DE" dirty="0"/>
            </a:br>
            <a:r>
              <a:rPr lang="de-DE" dirty="0"/>
              <a:t>Beim Kommutativgesetz und beim Assoziativgesetz ist ja eigentlich schon klar, dass es auch für ganze Zahlen funktioniert, </a:t>
            </a:r>
          </a:p>
          <a:p>
            <a:pPr marL="0" indent="0">
              <a:buNone/>
            </a:pPr>
            <a:r>
              <a:rPr lang="de-DE" dirty="0"/>
              <a:t>z. B ist 3</a:t>
            </a:r>
            <a:r>
              <a:rPr lang="de-DE" dirty="0">
                <a:sym typeface="Symbol" panose="05050102010706020507" pitchFamily="18" charset="2"/>
              </a:rPr>
              <a:t> (-4)=(-4) 3=-12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4"/>
                </a:solidFill>
              </a:rPr>
              <a:t>Jetzt überprüfen aber mal das Distributivgesetz an einem Beispiel:</a:t>
            </a:r>
          </a:p>
          <a:p>
            <a:pPr marL="0" indent="0">
              <a:buNone/>
            </a:pPr>
            <a:r>
              <a:rPr lang="de-DE" dirty="0"/>
              <a:t>Wir vergleichen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(-4)+3 (-7)	         mit		3 [(-4)+(-7)]</a:t>
            </a:r>
          </a:p>
          <a:p>
            <a:pPr marL="0" indent="0">
              <a:buNone/>
            </a:pPr>
            <a:endParaRPr lang="de-DE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de-DE" dirty="0">
                <a:sym typeface="Symbol" panose="05050102010706020507" pitchFamily="18" charset="2"/>
              </a:rPr>
              <a:t>oder auch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75-7 (-2)	         mit		7 [5-(-2)]</a:t>
            </a:r>
          </a:p>
          <a:p>
            <a:pPr marL="0" indent="0">
              <a:buNone/>
            </a:pPr>
            <a:endParaRPr lang="de-DE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de-DE" dirty="0">
                <a:sym typeface="Symbol" panose="05050102010706020507" pitchFamily="18" charset="2"/>
              </a:rPr>
              <a:t>Überlege dir erst, was bei den Termen jeweils rauskommt und klicke dann weiter.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000" dirty="0"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000" dirty="0"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000" dirty="0">
                <a:sym typeface="Symbol" panose="05050102010706020507" pitchFamily="18" charset="2"/>
              </a:rPr>
              <a:t>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256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9C7216-E174-43B9-A151-FB46861D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71475"/>
            <a:ext cx="7886700" cy="57007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3</a:t>
            </a:r>
            <a:r>
              <a:rPr lang="de-DE" dirty="0">
                <a:solidFill>
                  <a:srgbClr val="0070C0"/>
                </a:solidFill>
                <a:sym typeface="Symbol" panose="05050102010706020507" pitchFamily="18" charset="2"/>
              </a:rPr>
              <a:t>(-4)+3 (-7)=	mit	3 [(-4)+(-7)]=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  <a:sym typeface="Symbol" panose="05050102010706020507" pitchFamily="18" charset="2"/>
              </a:rPr>
              <a:t>-12+(-21)=			3  (-11)=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  <a:sym typeface="Symbol" panose="05050102010706020507" pitchFamily="18" charset="2"/>
              </a:rPr>
              <a:t>-33				-33</a:t>
            </a:r>
          </a:p>
          <a:p>
            <a:pPr marL="0" indent="0">
              <a:buNone/>
            </a:pPr>
            <a:endParaRPr lang="de-DE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de-DE" dirty="0">
                <a:sym typeface="Symbol" panose="05050102010706020507" pitchFamily="18" charset="2"/>
              </a:rPr>
              <a:t>oder auch</a:t>
            </a:r>
          </a:p>
          <a:p>
            <a:pPr marL="0" indent="0">
              <a:buNone/>
            </a:pPr>
            <a:endParaRPr lang="de-DE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75-7 (-2)=		mit	7 [5-(-2)]=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35-(-14)=			7 7=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49				49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000" dirty="0"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>
                <a:sym typeface="Symbol" panose="05050102010706020507" pitchFamily="18" charset="2"/>
              </a:rPr>
              <a:t>Das heißt, das Distributivgesetz können wir auch für negative Zahlen, also für alle ganzen Zahlen verwenden.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805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ergebnis für brand clipart">
            <a:extLst>
              <a:ext uri="{FF2B5EF4-FFF2-40B4-BE49-F238E27FC236}">
                <a16:creationId xmlns:a16="http://schemas.microsoft.com/office/drawing/2014/main" id="{06AAA335-BFCC-4467-B240-591FA0DF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55" y="482237"/>
            <a:ext cx="982105" cy="14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E04992-31B7-47F5-91C4-0AD90F93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69068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Diese brandneue Erkenntnis schreiben wir jetzt gleich mal auf. </a:t>
            </a:r>
          </a:p>
          <a:p>
            <a:pPr marL="0" indent="0">
              <a:buNone/>
            </a:pPr>
            <a:r>
              <a:rPr lang="de-DE" dirty="0"/>
              <a:t>Also Schulheft raus, Datum an den Rand, Farbstift in die Hand und Folgendes übertragen:</a:t>
            </a:r>
          </a:p>
        </p:txBody>
      </p:sp>
    </p:spTree>
    <p:extLst>
      <p:ext uri="{BB962C8B-B14F-4D97-AF65-F5344CB8AC3E}">
        <p14:creationId xmlns:p14="http://schemas.microsoft.com/office/powerpoint/2010/main" val="292413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48F263D-71E8-4E71-964F-DB299B3C8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235"/>
          <a:stretch/>
        </p:blipFill>
        <p:spPr>
          <a:xfrm>
            <a:off x="0" y="-171451"/>
            <a:ext cx="9144000" cy="685800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16862D-B432-4E39-A0CD-EBEE01B5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26" y="136525"/>
            <a:ext cx="6841873" cy="7834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9.Verbindung der Grundrechenarten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7D78E65-9FF5-4CF1-ABF2-983C690E113F}"/>
              </a:ext>
            </a:extLst>
          </p:cNvPr>
          <p:cNvCxnSpPr>
            <a:cxnSpLocks/>
          </p:cNvCxnSpPr>
          <p:nvPr/>
        </p:nvCxnSpPr>
        <p:spPr>
          <a:xfrm>
            <a:off x="7553325" y="-171451"/>
            <a:ext cx="0" cy="702945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A320B7B-44E6-49C1-B7D8-2075DDC5C7AF}"/>
              </a:ext>
            </a:extLst>
          </p:cNvPr>
          <p:cNvCxnSpPr/>
          <p:nvPr/>
        </p:nvCxnSpPr>
        <p:spPr>
          <a:xfrm>
            <a:off x="425450" y="476250"/>
            <a:ext cx="67341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EC50A94-A6DB-4132-8783-72C564A5AAD2}"/>
              </a:ext>
            </a:extLst>
          </p:cNvPr>
          <p:cNvSpPr txBox="1">
            <a:spLocks/>
          </p:cNvSpPr>
          <p:nvPr/>
        </p:nvSpPr>
        <p:spPr>
          <a:xfrm>
            <a:off x="7603999" y="176212"/>
            <a:ext cx="1412748" cy="60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chemeClr val="accent4"/>
                </a:solidFill>
                <a:latin typeface="Segoe Script" panose="030B0504020000000003" pitchFamily="66" charset="0"/>
              </a:rPr>
              <a:t>20.03.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9C4F6D2-05E8-4C1C-931F-E2C1D7211473}"/>
              </a:ext>
            </a:extLst>
          </p:cNvPr>
          <p:cNvSpPr txBox="1">
            <a:spLocks/>
          </p:cNvSpPr>
          <p:nvPr/>
        </p:nvSpPr>
        <p:spPr>
          <a:xfrm>
            <a:off x="317752" y="613996"/>
            <a:ext cx="6841873" cy="98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Für die ganzen Zahlen gelten </a:t>
            </a:r>
            <a:br>
              <a:rPr lang="de-DE" sz="2000" dirty="0"/>
            </a:br>
            <a:r>
              <a:rPr lang="de-DE" sz="2000" dirty="0"/>
              <a:t>die bekannten Rechengesetze: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CA32369-4437-45B5-A17F-BBA36D67F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8" y="1227993"/>
            <a:ext cx="5792008" cy="1629002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AD3F9C9-033B-494C-8335-846CD652E1EA}"/>
              </a:ext>
            </a:extLst>
          </p:cNvPr>
          <p:cNvSpPr txBox="1">
            <a:spLocks/>
          </p:cNvSpPr>
          <p:nvPr/>
        </p:nvSpPr>
        <p:spPr>
          <a:xfrm>
            <a:off x="355726" y="2856994"/>
            <a:ext cx="6841873" cy="78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z. B.:	(-3)</a:t>
            </a:r>
            <a:r>
              <a:rPr lang="de-DE" sz="2000" dirty="0">
                <a:sym typeface="Symbol" panose="05050102010706020507" pitchFamily="18" charset="2"/>
              </a:rPr>
              <a:t>(-4)=</a:t>
            </a:r>
            <a:r>
              <a:rPr lang="de-DE" sz="2000" dirty="0"/>
              <a:t>(-4)</a:t>
            </a:r>
            <a:r>
              <a:rPr lang="de-DE" sz="2000" dirty="0">
                <a:sym typeface="Symbol" panose="05050102010706020507" pitchFamily="18" charset="2"/>
              </a:rPr>
              <a:t>(-3)=+12 	und</a:t>
            </a:r>
          </a:p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	(-3)</a:t>
            </a:r>
            <a:r>
              <a:rPr lang="de-DE" sz="2000" dirty="0"/>
              <a:t> </a:t>
            </a:r>
            <a:r>
              <a:rPr lang="de-DE" sz="2000" dirty="0">
                <a:sym typeface="Symbol" panose="05050102010706020507" pitchFamily="18" charset="2"/>
              </a:rPr>
              <a:t>[4 (-7)]=[(-3)</a:t>
            </a:r>
            <a:r>
              <a:rPr lang="de-DE" sz="2000" dirty="0"/>
              <a:t> </a:t>
            </a:r>
            <a:r>
              <a:rPr lang="de-DE" sz="2000" dirty="0">
                <a:sym typeface="Symbol" panose="05050102010706020507" pitchFamily="18" charset="2"/>
              </a:rPr>
              <a:t>4] (-7)=+84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400" dirty="0">
              <a:latin typeface="Lucida Handwriting" panose="03010101010101010101" pitchFamily="66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A9D8544-5530-47DD-BFF3-602BBC6967A2}"/>
              </a:ext>
            </a:extLst>
          </p:cNvPr>
          <p:cNvSpPr txBox="1">
            <a:spLocks/>
          </p:cNvSpPr>
          <p:nvPr/>
        </p:nvSpPr>
        <p:spPr>
          <a:xfrm>
            <a:off x="355725" y="3763337"/>
            <a:ext cx="6841873" cy="986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Kommen in einem Term sowohl P  unkt- als auch Strichrechnungen oder Klammern vor, so gilt die Regel: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FF0000"/>
                </a:solidFill>
              </a:rPr>
              <a:t>Hoch vor P  unkt vor Strich, Klammern zuerst! 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BEA712BB-2AC4-4CBC-8EE7-762D873C28D3}"/>
              </a:ext>
            </a:extLst>
          </p:cNvPr>
          <p:cNvSpPr/>
          <p:nvPr/>
        </p:nvSpPr>
        <p:spPr>
          <a:xfrm>
            <a:off x="5815848" y="3763336"/>
            <a:ext cx="2915026" cy="2315572"/>
          </a:xfrm>
          <a:prstGeom prst="cloudCallout">
            <a:avLst>
              <a:gd name="adj1" fmla="val -125495"/>
              <a:gd name="adj2" fmla="val 13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Schreibe erste einmal alles ab.</a:t>
            </a:r>
            <a:br>
              <a:rPr lang="de-DE" sz="1400" dirty="0"/>
            </a:br>
            <a:r>
              <a:rPr lang="de-DE" sz="1400" dirty="0"/>
              <a:t>Rechne dann die beiden Aufgaben für dich und gehe erst dann zur </a:t>
            </a:r>
            <a:r>
              <a:rPr lang="de-DE" sz="1400" dirty="0" err="1"/>
              <a:t>nää</a:t>
            </a:r>
            <a:r>
              <a:rPr lang="de-DE" sz="1400" dirty="0"/>
              <a:t>  chsten Seite weiter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42AC783-4C9F-40BA-B8DD-1284F503D3FF}"/>
              </a:ext>
            </a:extLst>
          </p:cNvPr>
          <p:cNvSpPr txBox="1">
            <a:spLocks/>
          </p:cNvSpPr>
          <p:nvPr/>
        </p:nvSpPr>
        <p:spPr>
          <a:xfrm>
            <a:off x="317751" y="4749542"/>
            <a:ext cx="6841873" cy="175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z. B.:	(-3)</a:t>
            </a:r>
            <a:r>
              <a:rPr lang="de-DE" sz="2000" dirty="0">
                <a:sym typeface="Symbol" panose="05050102010706020507" pitchFamily="18" charset="2"/>
              </a:rPr>
              <a:t>  </a:t>
            </a:r>
            <a:r>
              <a:rPr lang="de-DE" sz="2000" dirty="0"/>
              <a:t>6+</a:t>
            </a:r>
            <a:r>
              <a:rPr lang="de-DE" sz="2000" dirty="0">
                <a:sym typeface="Symbol" panose="05050102010706020507" pitchFamily="18" charset="2"/>
              </a:rPr>
              <a:t> (-24):2</a:t>
            </a:r>
            <a:r>
              <a:rPr lang="de-DE" sz="2000" baseline="30000" dirty="0">
                <a:sym typeface="Symbol" panose="05050102010706020507" pitchFamily="18" charset="2"/>
              </a:rPr>
              <a:t>3</a:t>
            </a:r>
            <a:r>
              <a:rPr lang="de-DE" sz="2000" dirty="0">
                <a:sym typeface="Symbol" panose="05050102010706020507" pitchFamily="18" charset="2"/>
              </a:rPr>
              <a:t>=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  <a:p>
            <a:pPr marL="0" indent="0">
              <a:buNone/>
            </a:pPr>
            <a:r>
              <a:rPr lang="de-DE" sz="2000" dirty="0"/>
              <a:t>	</a:t>
            </a:r>
          </a:p>
          <a:p>
            <a:pPr marL="0" indent="0">
              <a:buNone/>
            </a:pPr>
            <a:r>
              <a:rPr lang="de-DE" sz="2000" dirty="0"/>
              <a:t>	(-3)</a:t>
            </a:r>
            <a:r>
              <a:rPr lang="de-DE" sz="2000" dirty="0">
                <a:sym typeface="Symbol" panose="05050102010706020507" pitchFamily="18" charset="2"/>
              </a:rPr>
              <a:t>[(-4)+5]=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7715C27E-8E22-4E11-9E42-21E0FDC7F86F}"/>
              </a:ext>
            </a:extLst>
          </p:cNvPr>
          <p:cNvSpPr/>
          <p:nvPr/>
        </p:nvSpPr>
        <p:spPr>
          <a:xfrm>
            <a:off x="6643868" y="899137"/>
            <a:ext cx="2233054" cy="183500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Alles mit kariertem Hintergrund wird ins Heft geschrieben!</a:t>
            </a:r>
          </a:p>
        </p:txBody>
      </p:sp>
    </p:spTree>
    <p:extLst>
      <p:ext uri="{BB962C8B-B14F-4D97-AF65-F5344CB8AC3E}">
        <p14:creationId xmlns:p14="http://schemas.microsoft.com/office/powerpoint/2010/main" val="5847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5" grpId="0"/>
      <p:bldP spid="10" grpId="0"/>
      <p:bldP spid="4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A83B117A-A10C-4634-8506-4538D48EF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235"/>
          <a:stretch/>
        </p:blipFill>
        <p:spPr>
          <a:xfrm>
            <a:off x="-1" y="-136676"/>
            <a:ext cx="9144000" cy="6858001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7D78E65-9FF5-4CF1-ABF2-983C690E113F}"/>
              </a:ext>
            </a:extLst>
          </p:cNvPr>
          <p:cNvCxnSpPr>
            <a:cxnSpLocks/>
          </p:cNvCxnSpPr>
          <p:nvPr/>
        </p:nvCxnSpPr>
        <p:spPr>
          <a:xfrm>
            <a:off x="7553325" y="-171451"/>
            <a:ext cx="0" cy="702945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9C4F6D2-05E8-4C1C-931F-E2C1D7211473}"/>
              </a:ext>
            </a:extLst>
          </p:cNvPr>
          <p:cNvSpPr txBox="1">
            <a:spLocks/>
          </p:cNvSpPr>
          <p:nvPr/>
        </p:nvSpPr>
        <p:spPr>
          <a:xfrm>
            <a:off x="317750" y="2784550"/>
            <a:ext cx="6841873" cy="465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/>
              <a:t>Auch das Distributivgesetz gilt für die ganzen Zahlen: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4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AD3F9C9-033B-494C-8335-846CD652E1EA}"/>
              </a:ext>
            </a:extLst>
          </p:cNvPr>
          <p:cNvSpPr txBox="1">
            <a:spLocks/>
          </p:cNvSpPr>
          <p:nvPr/>
        </p:nvSpPr>
        <p:spPr>
          <a:xfrm>
            <a:off x="355726" y="4748899"/>
            <a:ext cx="6841873" cy="170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z. B.:	(-3)</a:t>
            </a:r>
            <a:r>
              <a:rPr lang="de-DE" sz="2000" dirty="0">
                <a:sym typeface="Symbol" panose="05050102010706020507" pitchFamily="18" charset="2"/>
              </a:rPr>
              <a:t>[(-4)+12]=</a:t>
            </a:r>
          </a:p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	</a:t>
            </a:r>
            <a:r>
              <a:rPr lang="de-DE" sz="2000" dirty="0"/>
              <a:t> (-3)</a:t>
            </a:r>
            <a:r>
              <a:rPr lang="de-DE" sz="2000" dirty="0">
                <a:sym typeface="Symbol" panose="05050102010706020507" pitchFamily="18" charset="2"/>
              </a:rPr>
              <a:t> (-4)+(-3)12=</a:t>
            </a:r>
          </a:p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	12+(-36)=-24 </a:t>
            </a:r>
            <a:endParaRPr lang="de-DE" sz="2400" dirty="0">
              <a:latin typeface="Lucida Handwriting" panose="03010101010101010101" pitchFamily="66" charset="0"/>
            </a:endParaRP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BEA712BB-2AC4-4CBC-8EE7-762D873C28D3}"/>
              </a:ext>
            </a:extLst>
          </p:cNvPr>
          <p:cNvSpPr/>
          <p:nvPr/>
        </p:nvSpPr>
        <p:spPr>
          <a:xfrm>
            <a:off x="3543430" y="70506"/>
            <a:ext cx="3546311" cy="1559046"/>
          </a:xfrm>
          <a:prstGeom prst="cloudCallout">
            <a:avLst>
              <a:gd name="adj1" fmla="val -67299"/>
              <a:gd name="adj2" fmla="val 43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Hast du das gleiche Ergebnis?</a:t>
            </a:r>
          </a:p>
          <a:p>
            <a:pPr algn="ctr"/>
            <a:r>
              <a:rPr lang="de-DE" dirty="0"/>
              <a:t>Ansonsten bitte verbessern.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D86FB19-6822-4A4A-89E3-7D799371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89" y="3219853"/>
            <a:ext cx="6820852" cy="1276528"/>
          </a:xfrm>
          <a:prstGeom prst="rect">
            <a:avLst/>
          </a:prstGeom>
        </p:spPr>
      </p:pic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4B1E3343-E077-419E-BCCA-19B5B278C24D}"/>
              </a:ext>
            </a:extLst>
          </p:cNvPr>
          <p:cNvSpPr txBox="1">
            <a:spLocks/>
          </p:cNvSpPr>
          <p:nvPr/>
        </p:nvSpPr>
        <p:spPr>
          <a:xfrm>
            <a:off x="317751" y="193749"/>
            <a:ext cx="6841873" cy="2401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z. B.:	(-3)</a:t>
            </a:r>
            <a:r>
              <a:rPr lang="de-DE" sz="2000" dirty="0">
                <a:sym typeface="Symbol" panose="05050102010706020507" pitchFamily="18" charset="2"/>
              </a:rPr>
              <a:t>  </a:t>
            </a:r>
            <a:r>
              <a:rPr lang="de-DE" sz="2000" dirty="0"/>
              <a:t>6+</a:t>
            </a:r>
            <a:r>
              <a:rPr lang="de-DE" sz="2000" dirty="0">
                <a:sym typeface="Symbol" panose="05050102010706020507" pitchFamily="18" charset="2"/>
              </a:rPr>
              <a:t> (-24):2</a:t>
            </a:r>
            <a:r>
              <a:rPr lang="de-DE" sz="2000" baseline="30000" dirty="0">
                <a:sym typeface="Symbol" panose="05050102010706020507" pitchFamily="18" charset="2"/>
              </a:rPr>
              <a:t>3</a:t>
            </a:r>
            <a:r>
              <a:rPr lang="de-DE" sz="2000" dirty="0">
                <a:sym typeface="Symbol" panose="05050102010706020507" pitchFamily="18" charset="2"/>
              </a:rPr>
              <a:t>=</a:t>
            </a:r>
          </a:p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	-18+(-24):8=</a:t>
            </a:r>
          </a:p>
          <a:p>
            <a:pPr marL="0" indent="0">
              <a:buNone/>
            </a:pPr>
            <a:r>
              <a:rPr lang="de-DE" sz="2000" dirty="0"/>
              <a:t>	-18+(-3)=-21	</a:t>
            </a:r>
          </a:p>
          <a:p>
            <a:pPr marL="0" indent="0">
              <a:buNone/>
            </a:pPr>
            <a:r>
              <a:rPr lang="de-DE" sz="2000" dirty="0"/>
              <a:t>	</a:t>
            </a:r>
          </a:p>
          <a:p>
            <a:pPr marL="0" indent="0">
              <a:buNone/>
            </a:pPr>
            <a:r>
              <a:rPr lang="de-DE" sz="2000" dirty="0"/>
              <a:t>	(-3)</a:t>
            </a:r>
            <a:r>
              <a:rPr lang="de-DE" sz="2000" dirty="0">
                <a:sym typeface="Symbol" panose="05050102010706020507" pitchFamily="18" charset="2"/>
              </a:rPr>
              <a:t>[(-4)+5]=</a:t>
            </a:r>
          </a:p>
          <a:p>
            <a:pPr marL="0" indent="0">
              <a:buNone/>
            </a:pPr>
            <a:r>
              <a:rPr lang="de-DE" sz="2000" dirty="0">
                <a:sym typeface="Symbol" panose="05050102010706020507" pitchFamily="18" charset="2"/>
              </a:rPr>
              <a:t>	(-3) 1=-3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A2922B5-2C5D-4251-A182-6E1092E1A7DB}"/>
              </a:ext>
            </a:extLst>
          </p:cNvPr>
          <p:cNvGrpSpPr/>
          <p:nvPr/>
        </p:nvGrpSpPr>
        <p:grpSpPr>
          <a:xfrm>
            <a:off x="4129977" y="4585553"/>
            <a:ext cx="1985073" cy="1017510"/>
            <a:chOff x="4129977" y="4585553"/>
            <a:chExt cx="1985073" cy="1017510"/>
          </a:xfrm>
        </p:grpSpPr>
        <p:sp>
          <p:nvSpPr>
            <p:cNvPr id="20" name="Denkblase: wolkenförmig 19">
              <a:extLst>
                <a:ext uri="{FF2B5EF4-FFF2-40B4-BE49-F238E27FC236}">
                  <a16:creationId xmlns:a16="http://schemas.microsoft.com/office/drawing/2014/main" id="{B77611F1-4672-49E3-8477-A55C62112272}"/>
                </a:ext>
              </a:extLst>
            </p:cNvPr>
            <p:cNvSpPr/>
            <p:nvPr/>
          </p:nvSpPr>
          <p:spPr>
            <a:xfrm>
              <a:off x="4129977" y="4585553"/>
              <a:ext cx="1985073" cy="1017510"/>
            </a:xfrm>
            <a:prstGeom prst="cloudCallout">
              <a:avLst>
                <a:gd name="adj1" fmla="val -110964"/>
                <a:gd name="adj2" fmla="val -67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170" name="Picture 2" descr="Bildergebnis für bratwurst brötchen clipart">
              <a:extLst>
                <a:ext uri="{FF2B5EF4-FFF2-40B4-BE49-F238E27FC236}">
                  <a16:creationId xmlns:a16="http://schemas.microsoft.com/office/drawing/2014/main" id="{7DE5FF7B-4222-4A6F-9642-17C7A8DF2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4659727"/>
              <a:ext cx="1120194" cy="75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Denkblase: wolkenförmig 22">
            <a:extLst>
              <a:ext uri="{FF2B5EF4-FFF2-40B4-BE49-F238E27FC236}">
                <a16:creationId xmlns:a16="http://schemas.microsoft.com/office/drawing/2014/main" id="{26C8782C-6A2E-43C5-BD40-B1C6B78E6594}"/>
              </a:ext>
            </a:extLst>
          </p:cNvPr>
          <p:cNvSpPr/>
          <p:nvPr/>
        </p:nvSpPr>
        <p:spPr>
          <a:xfrm>
            <a:off x="5903089" y="4916845"/>
            <a:ext cx="2885184" cy="1804480"/>
          </a:xfrm>
          <a:prstGeom prst="cloudCallout">
            <a:avLst>
              <a:gd name="adj1" fmla="val 4692"/>
              <a:gd name="adj2" fmla="val -116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Alles abgeschrieben, dann geht‘s weiter.</a:t>
            </a:r>
          </a:p>
        </p:txBody>
      </p:sp>
    </p:spTree>
    <p:extLst>
      <p:ext uri="{BB962C8B-B14F-4D97-AF65-F5344CB8AC3E}">
        <p14:creationId xmlns:p14="http://schemas.microsoft.com/office/powerpoint/2010/main" val="22116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" grpId="0" animBg="1"/>
      <p:bldP spid="4" grpId="1" animBg="1"/>
      <p:bldP spid="18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8107A1F50A244B4A39E0685379061" ma:contentTypeVersion="11" ma:contentTypeDescription="Create a new document." ma:contentTypeScope="" ma:versionID="7e3c9309722c08762e918e6fec88133c">
  <xsd:schema xmlns:xsd="http://www.w3.org/2001/XMLSchema" xmlns:xs="http://www.w3.org/2001/XMLSchema" xmlns:p="http://schemas.microsoft.com/office/2006/metadata/properties" xmlns:ns3="e192075b-d9b2-44a0-a9d9-bde7f9c20784" xmlns:ns4="7a29feec-5cae-46ab-9385-7513d6f018d6" targetNamespace="http://schemas.microsoft.com/office/2006/metadata/properties" ma:root="true" ma:fieldsID="c5c2a398168209123e9057144be91112" ns3:_="" ns4:_="">
    <xsd:import namespace="e192075b-d9b2-44a0-a9d9-bde7f9c20784"/>
    <xsd:import namespace="7a29feec-5cae-46ab-9385-7513d6f018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2075b-d9b2-44a0-a9d9-bde7f9c20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9feec-5cae-46ab-9385-7513d6f018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494E-5144-4C28-85D7-DDE5B0F410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089D98-A3B4-49A9-A36C-99BFA0890D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B59C52-B0CF-45DA-A414-867417DC5F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2075b-d9b2-44a0-a9d9-bde7f9c20784"/>
    <ds:schemaRef ds:uri="7a29feec-5cae-46ab-9385-7513d6f018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Office PowerPoint</Application>
  <PresentationFormat>Bildschirmpräsentation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Handwriting</vt:lpstr>
      <vt:lpstr>Segoe Script</vt:lpstr>
      <vt:lpstr>Office Theme</vt:lpstr>
      <vt:lpstr>„Jetzt kommt alles zusammen“ Wir verbinden die Grundrechenarten für die ganzen Zahlen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„Jetzt kommt alles zusammen“ Wir verbinden die Grundrechenarten für die ganzen Zahlen</dc:title>
  <dc:creator>User Ten</dc:creator>
  <cp:lastModifiedBy>User Ten</cp:lastModifiedBy>
  <cp:revision>5</cp:revision>
  <dcterms:created xsi:type="dcterms:W3CDTF">2020-03-22T16:49:14Z</dcterms:created>
  <dcterms:modified xsi:type="dcterms:W3CDTF">2020-03-22T23:52:45Z</dcterms:modified>
</cp:coreProperties>
</file>