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6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78DB5D74-3BE0-4429-B35F-133F71D0B750}">
          <p14:sldIdLst>
            <p14:sldId id="256"/>
            <p14:sldId id="257"/>
            <p14:sldId id="258"/>
            <p14:sldId id="259"/>
            <p14:sldId id="266"/>
            <p14:sldId id="260"/>
            <p14:sldId id="261"/>
            <p14:sldId id="262"/>
            <p14:sldId id="263"/>
            <p14:sldId id="264"/>
            <p14:sldId id="265"/>
            <p14:sldId id="267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E3C16-CCE0-4CA0-862A-DEA31961AC99}" type="datetimeFigureOut">
              <a:rPr lang="de-DE" smtClean="0"/>
              <a:t>28.04.2021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842920-3613-4AE5-9475-1E4031C1D7C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7976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DE8FC-3AC6-4747-9E74-2B3495EEA8D6}" type="datetimeFigureOut">
              <a:rPr lang="de-DE" smtClean="0"/>
              <a:t>28.04.2021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E3B13-9CA8-3D42-8E2E-3DA75B09F37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4342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DE8FC-3AC6-4747-9E74-2B3495EEA8D6}" type="datetimeFigureOut">
              <a:rPr lang="de-DE" smtClean="0"/>
              <a:t>28.04.2021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E3B13-9CA8-3D42-8E2E-3DA75B09F37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3037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DE8FC-3AC6-4747-9E74-2B3495EEA8D6}" type="datetimeFigureOut">
              <a:rPr lang="de-DE" smtClean="0"/>
              <a:t>28.04.2021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E3B13-9CA8-3D42-8E2E-3DA75B09F37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3111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DE8FC-3AC6-4747-9E74-2B3495EEA8D6}" type="datetimeFigureOut">
              <a:rPr lang="de-DE" smtClean="0"/>
              <a:t>28.04.2021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E3B13-9CA8-3D42-8E2E-3DA75B09F37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3692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DE8FC-3AC6-4747-9E74-2B3495EEA8D6}" type="datetimeFigureOut">
              <a:rPr lang="de-DE" smtClean="0"/>
              <a:t>28.04.2021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E3B13-9CA8-3D42-8E2E-3DA75B09F37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9526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DE8FC-3AC6-4747-9E74-2B3495EEA8D6}" type="datetimeFigureOut">
              <a:rPr lang="de-DE" smtClean="0"/>
              <a:t>28.04.2021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E3B13-9CA8-3D42-8E2E-3DA75B09F37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8260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DE8FC-3AC6-4747-9E74-2B3495EEA8D6}" type="datetimeFigureOut">
              <a:rPr lang="de-DE" smtClean="0"/>
              <a:t>28.04.2021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E3B13-9CA8-3D42-8E2E-3DA75B09F37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3683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DE8FC-3AC6-4747-9E74-2B3495EEA8D6}" type="datetimeFigureOut">
              <a:rPr lang="de-DE" smtClean="0"/>
              <a:t>28.04.2021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E3B13-9CA8-3D42-8E2E-3DA75B09F37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7037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DE8FC-3AC6-4747-9E74-2B3495EEA8D6}" type="datetimeFigureOut">
              <a:rPr lang="de-DE" smtClean="0"/>
              <a:t>28.04.2021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E3B13-9CA8-3D42-8E2E-3DA75B09F37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2388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DE8FC-3AC6-4747-9E74-2B3495EEA8D6}" type="datetimeFigureOut">
              <a:rPr lang="de-DE" smtClean="0"/>
              <a:t>28.04.2021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E3B13-9CA8-3D42-8E2E-3DA75B09F37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4432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DE8FC-3AC6-4747-9E74-2B3495EEA8D6}" type="datetimeFigureOut">
              <a:rPr lang="de-DE" smtClean="0"/>
              <a:t>28.04.2021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E3B13-9CA8-3D42-8E2E-3DA75B09F37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1198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DE8FC-3AC6-4747-9E74-2B3495EEA8D6}" type="datetimeFigureOut">
              <a:rPr lang="de-DE" smtClean="0"/>
              <a:t>28.04.2021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E3B13-9CA8-3D42-8E2E-3DA75B09F37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4477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10" Type="http://schemas.openxmlformats.org/officeDocument/2006/relationships/image" Target="../media/image28.sv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Tiger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ublicdomainpictures.net/view-image.php?image=211384&amp;picture=tiger" TargetMode="External"/><Relationship Id="rId5" Type="http://schemas.openxmlformats.org/officeDocument/2006/relationships/image" Target="../media/image9.jpg"/><Relationship Id="rId4" Type="http://schemas.openxmlformats.org/officeDocument/2006/relationships/hyperlink" Target="https://de.wikipedia.org/wiki/Beutegreifer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Wer bin ich?????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Von </a:t>
            </a:r>
          </a:p>
          <a:p>
            <a:r>
              <a:rPr lang="de-DE" dirty="0"/>
              <a:t>Anton Kraus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BB18BE7-4A93-464D-9DAC-D4ED321B93E2}"/>
              </a:ext>
            </a:extLst>
          </p:cNvPr>
          <p:cNvSpPr txBox="1"/>
          <p:nvPr/>
        </p:nvSpPr>
        <p:spPr>
          <a:xfrm>
            <a:off x="143838" y="369870"/>
            <a:ext cx="2445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6c</a:t>
            </a:r>
          </a:p>
          <a:p>
            <a:r>
              <a:rPr lang="de-DE" dirty="0"/>
              <a:t>Nut</a:t>
            </a:r>
          </a:p>
        </p:txBody>
      </p:sp>
    </p:spTree>
    <p:extLst>
      <p:ext uri="{BB962C8B-B14F-4D97-AF65-F5344CB8AC3E}">
        <p14:creationId xmlns:p14="http://schemas.microsoft.com/office/powerpoint/2010/main" val="27478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36845"/>
            <a:ext cx="8229600" cy="752467"/>
          </a:xfrm>
        </p:spPr>
        <p:txBody>
          <a:bodyPr>
            <a:normAutofit fontScale="90000"/>
          </a:bodyPr>
          <a:lstStyle/>
          <a:p>
            <a:r>
              <a:rPr lang="de-DE" dirty="0"/>
              <a:t>Besonderheiten</a:t>
            </a:r>
          </a:p>
        </p:txBody>
      </p:sp>
      <p:pic>
        <p:nvPicPr>
          <p:cNvPr id="5" name="Inhaltsplatzhalter 4" descr="Kind unter Wasser">
            <a:extLst>
              <a:ext uri="{FF2B5EF4-FFF2-40B4-BE49-F238E27FC236}">
                <a16:creationId xmlns:a16="http://schemas.microsoft.com/office/drawing/2014/main" id="{A6AC3499-159C-44E7-AF63-B1D708B9B6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2132" y="914698"/>
            <a:ext cx="7559732" cy="5028603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0DE2276-FEBA-4993-856F-4B0C0D54E3DF}"/>
              </a:ext>
            </a:extLst>
          </p:cNvPr>
          <p:cNvSpPr txBox="1"/>
          <p:nvPr/>
        </p:nvSpPr>
        <p:spPr>
          <a:xfrm>
            <a:off x="2251323" y="6013269"/>
            <a:ext cx="46413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/>
              <a:t>Tier kann trotz seines Gewichts und Größe hervorragend Schwimmen und Tauchen</a:t>
            </a:r>
          </a:p>
        </p:txBody>
      </p:sp>
    </p:spTree>
    <p:extLst>
      <p:ext uri="{BB962C8B-B14F-4D97-AF65-F5344CB8AC3E}">
        <p14:creationId xmlns:p14="http://schemas.microsoft.com/office/powerpoint/2010/main" val="311368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Wasser, draußen, Fluss, Säugetier enthält.&#10;&#10;Automatisch generierte Beschreibung">
            <a:extLst>
              <a:ext uri="{FF2B5EF4-FFF2-40B4-BE49-F238E27FC236}">
                <a16:creationId xmlns:a16="http://schemas.microsoft.com/office/drawing/2014/main" id="{FF44F20B-A385-4F98-9D9F-5E81310DB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54175"/>
            <a:ext cx="4073525" cy="2600325"/>
          </a:xfrm>
          <a:prstGeom prst="rect">
            <a:avLst/>
          </a:prstGeom>
        </p:spPr>
      </p:pic>
      <p:pic>
        <p:nvPicPr>
          <p:cNvPr id="11" name="Grafik 10" descr="Ein Bild, das Gras, draußen, Wasser, Elefant enthält.&#10;&#10;Automatisch generierte Beschreibung">
            <a:extLst>
              <a:ext uri="{FF2B5EF4-FFF2-40B4-BE49-F238E27FC236}">
                <a16:creationId xmlns:a16="http://schemas.microsoft.com/office/drawing/2014/main" id="{BFBC731E-482E-445B-836A-E05B3ACBC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338" y="1654175"/>
            <a:ext cx="4081463" cy="2600325"/>
          </a:xfrm>
          <a:prstGeom prst="rect">
            <a:avLst/>
          </a:prstGeom>
        </p:spPr>
      </p:pic>
      <p:pic>
        <p:nvPicPr>
          <p:cNvPr id="13" name="Grafik 12" descr="Ein Bild, das Elefant, draußen, Gras, Säugetier enthält.&#10;&#10;Automatisch generierte Beschreibung">
            <a:extLst>
              <a:ext uri="{FF2B5EF4-FFF2-40B4-BE49-F238E27FC236}">
                <a16:creationId xmlns:a16="http://schemas.microsoft.com/office/drawing/2014/main" id="{3319162A-98A3-4985-91C1-70CA90272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330700"/>
            <a:ext cx="2581275" cy="1741488"/>
          </a:xfrm>
          <a:prstGeom prst="rect">
            <a:avLst/>
          </a:prstGeom>
        </p:spPr>
      </p:pic>
      <p:pic>
        <p:nvPicPr>
          <p:cNvPr id="9" name="Grafik 8" descr="Ein Bild, das Baum, Elefant, draußen, Gras enthält.&#10;&#10;Automatisch generierte Beschreibung">
            <a:extLst>
              <a:ext uri="{FF2B5EF4-FFF2-40B4-BE49-F238E27FC236}">
                <a16:creationId xmlns:a16="http://schemas.microsoft.com/office/drawing/2014/main" id="{368CECFB-9B4A-4E42-8F5E-57F04AD46B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3088" y="4330700"/>
            <a:ext cx="2774950" cy="1741488"/>
          </a:xfrm>
          <a:prstGeom prst="rect">
            <a:avLst/>
          </a:prstGeom>
        </p:spPr>
      </p:pic>
      <p:pic>
        <p:nvPicPr>
          <p:cNvPr id="5" name="Inhaltsplatzhalter 4" descr="Ein Bild, das Baum, draußen, Gras, Elefant enthält.&#10;&#10;Automatisch generierte Beschreibung">
            <a:extLst>
              <a:ext uri="{FF2B5EF4-FFF2-40B4-BE49-F238E27FC236}">
                <a16:creationId xmlns:a16="http://schemas.microsoft.com/office/drawing/2014/main" id="{B4118963-E707-4D3E-B139-290A380C19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964238" y="4330700"/>
            <a:ext cx="2722563" cy="1741488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9456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DE" sz="2400" dirty="0"/>
              <a:t>Ich bin </a:t>
            </a:r>
            <a:br>
              <a:rPr lang="de-DE" sz="2400" dirty="0"/>
            </a:br>
            <a:r>
              <a:rPr lang="de-DE" sz="2400" dirty="0"/>
              <a:t>ein Asiatischer Elefant</a:t>
            </a:r>
            <a:br>
              <a:rPr lang="de-DE" sz="2400" dirty="0"/>
            </a:br>
            <a:endParaRPr lang="de-DE" sz="2400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A5F13F8-CD6D-4A9C-9DE4-DF2F33718D66}"/>
              </a:ext>
            </a:extLst>
          </p:cNvPr>
          <p:cNvSpPr/>
          <p:nvPr/>
        </p:nvSpPr>
        <p:spPr>
          <a:xfrm>
            <a:off x="1" y="688369"/>
            <a:ext cx="9144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399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xit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Wasser, Säugetier, Elefant enthält.&#10;&#10;Automatisch generierte Beschreibung">
            <a:extLst>
              <a:ext uri="{FF2B5EF4-FFF2-40B4-BE49-F238E27FC236}">
                <a16:creationId xmlns:a16="http://schemas.microsoft.com/office/drawing/2014/main" id="{26C30D0D-5387-4D4F-B171-D427F2BFC0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594"/>
          <a:stretch/>
        </p:blipFill>
        <p:spPr>
          <a:xfrm>
            <a:off x="151080" y="1741182"/>
            <a:ext cx="4420920" cy="2147888"/>
          </a:xfrm>
          <a:prstGeom prst="rect">
            <a:avLst/>
          </a:prstGeom>
        </p:spPr>
      </p:pic>
      <p:pic>
        <p:nvPicPr>
          <p:cNvPr id="7" name="Grafik 6" descr="Ein Bild, das Boden, draußen, Elefant, Säugetier enthält.&#10;&#10;Automatisch generierte Beschreibung">
            <a:extLst>
              <a:ext uri="{FF2B5EF4-FFF2-40B4-BE49-F238E27FC236}">
                <a16:creationId xmlns:a16="http://schemas.microsoft.com/office/drawing/2014/main" id="{40FCBA23-8762-4E5E-84ED-F3BE1858FF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462"/>
          <a:stretch/>
        </p:blipFill>
        <p:spPr>
          <a:xfrm>
            <a:off x="151080" y="3892753"/>
            <a:ext cx="4420920" cy="2832415"/>
          </a:xfrm>
          <a:prstGeom prst="rect">
            <a:avLst/>
          </a:prstGeom>
        </p:spPr>
      </p:pic>
      <p:pic>
        <p:nvPicPr>
          <p:cNvPr id="30" name="Grafik 29" descr="Elefant Silhouette">
            <a:extLst>
              <a:ext uri="{FF2B5EF4-FFF2-40B4-BE49-F238E27FC236}">
                <a16:creationId xmlns:a16="http://schemas.microsoft.com/office/drawing/2014/main" id="{FE42EDA2-9CA7-4B4C-B091-FBC12092D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02847" y="481661"/>
            <a:ext cx="1087438" cy="1087438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9B2FC951-CEBB-498A-AA5D-0CCB17B2BD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657" y="548070"/>
            <a:ext cx="1895475" cy="1087438"/>
          </a:xfrm>
          <a:prstGeom prst="rect">
            <a:avLst/>
          </a:prstGeom>
        </p:spPr>
      </p:pic>
      <p:pic>
        <p:nvPicPr>
          <p:cNvPr id="9" name="Grafik 8" descr="Ein Bild, das Säugetier, draußen, Boden, Elefant enthält.&#10;&#10;Automatisch generierte Beschreibung">
            <a:extLst>
              <a:ext uri="{FF2B5EF4-FFF2-40B4-BE49-F238E27FC236}">
                <a16:creationId xmlns:a16="http://schemas.microsoft.com/office/drawing/2014/main" id="{32E0CA78-4AE0-4C8B-A300-CA5DED0961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1" y="909636"/>
            <a:ext cx="4420920" cy="2983117"/>
          </a:xfrm>
          <a:prstGeom prst="rect">
            <a:avLst/>
          </a:prstGeom>
        </p:spPr>
      </p:pic>
      <p:pic>
        <p:nvPicPr>
          <p:cNvPr id="5" name="Inhaltsplatzhalter 4" descr="Ein Bild, das Wasser, Elefant, draußen, spielend enthält.&#10;&#10;Automatisch generierte Beschreibung">
            <a:extLst>
              <a:ext uri="{FF2B5EF4-FFF2-40B4-BE49-F238E27FC236}">
                <a16:creationId xmlns:a16="http://schemas.microsoft.com/office/drawing/2014/main" id="{04C384E7-3282-48DC-A5D2-CB8DD831FB1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8"/>
          <a:stretch>
            <a:fillRect/>
          </a:stretch>
        </p:blipFill>
        <p:spPr>
          <a:xfrm>
            <a:off x="4572000" y="3889070"/>
            <a:ext cx="4420920" cy="2836098"/>
          </a:xfrm>
        </p:spPr>
      </p:pic>
      <p:pic>
        <p:nvPicPr>
          <p:cNvPr id="54" name="Grafik 53" descr="Elefant mit einfarbiger Füllung">
            <a:extLst>
              <a:ext uri="{FF2B5EF4-FFF2-40B4-BE49-F238E27FC236}">
                <a16:creationId xmlns:a16="http://schemas.microsoft.com/office/drawing/2014/main" id="{5BBCC6A5-AB23-4ACE-AE6E-DE4D428D32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26964" y="9087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0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9F983B50-BE6B-4437-9811-611C9A0AA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56" r="9834" b="1"/>
          <a:stretch/>
        </p:blipFill>
        <p:spPr>
          <a:xfrm>
            <a:off x="0" y="0"/>
            <a:ext cx="9144000" cy="6857192"/>
          </a:xfrm>
          <a:prstGeom prst="rect">
            <a:avLst/>
          </a:prstGeom>
          <a:noFill/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6FA8CA5-942B-4A7E-9255-84417F8174C3}"/>
              </a:ext>
            </a:extLst>
          </p:cNvPr>
          <p:cNvSpPr txBox="1"/>
          <p:nvPr/>
        </p:nvSpPr>
        <p:spPr>
          <a:xfrm>
            <a:off x="7027524" y="5184521"/>
            <a:ext cx="1664414" cy="138499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de-DE" sz="2400" dirty="0"/>
              <a:t>Quellen:</a:t>
            </a:r>
          </a:p>
          <a:p>
            <a:endParaRPr lang="de-DE" sz="2000" dirty="0"/>
          </a:p>
          <a:p>
            <a:r>
              <a:rPr lang="de-DE" sz="2000" dirty="0"/>
              <a:t>Wikipedia</a:t>
            </a:r>
          </a:p>
          <a:p>
            <a:r>
              <a:rPr lang="de-DE" sz="2000" dirty="0"/>
              <a:t>Amazon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4010373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39418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kern="1200" dirty="0">
                <a:latin typeface="+mj-lt"/>
                <a:ea typeface="+mj-ea"/>
                <a:cs typeface="+mj-cs"/>
              </a:rPr>
              <a:t>Verbreitung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7A4278D-9C55-452E-92CD-02B1ECFC6919}"/>
              </a:ext>
            </a:extLst>
          </p:cNvPr>
          <p:cNvSpPr txBox="1"/>
          <p:nvPr/>
        </p:nvSpPr>
        <p:spPr>
          <a:xfrm>
            <a:off x="2067674" y="5572297"/>
            <a:ext cx="5008652" cy="1216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buFont typeface="Arial"/>
            </a:pPr>
            <a:r>
              <a:rPr lang="de-DE" sz="2000" dirty="0"/>
              <a:t>Ursprüngliches Verbreitungsgebiet: </a:t>
            </a:r>
          </a:p>
          <a:p>
            <a:pPr>
              <a:spcBef>
                <a:spcPct val="20000"/>
              </a:spcBef>
              <a:buFont typeface="Arial"/>
            </a:pPr>
            <a:r>
              <a:rPr lang="de-DE" sz="2000" dirty="0"/>
              <a:t>hellrot </a:t>
            </a:r>
          </a:p>
          <a:p>
            <a:pPr>
              <a:spcBef>
                <a:spcPct val="20000"/>
              </a:spcBef>
              <a:buFont typeface="Arial"/>
            </a:pPr>
            <a:r>
              <a:rPr lang="de-DE" sz="2000" dirty="0"/>
              <a:t>Heutiges Verbreitungsgebiet: dunkelrot/tiefrot</a:t>
            </a:r>
          </a:p>
        </p:txBody>
      </p:sp>
      <p:pic>
        <p:nvPicPr>
          <p:cNvPr id="5" name="Inhaltsplatzhalter 4" descr="Ein Bild, das Karte enthält.&#10;&#10;Automatisch generierte Beschreibung">
            <a:extLst>
              <a:ext uri="{FF2B5EF4-FFF2-40B4-BE49-F238E27FC236}">
                <a16:creationId xmlns:a16="http://schemas.microsoft.com/office/drawing/2014/main" id="{DBF4AEBC-BA63-420E-9014-DEE6A5DDEE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94890" y="1282418"/>
            <a:ext cx="6154220" cy="4169482"/>
          </a:xfrm>
          <a:noFill/>
        </p:spPr>
      </p:pic>
    </p:spTree>
    <p:extLst>
      <p:ext uri="{BB962C8B-B14F-4D97-AF65-F5344CB8AC3E}">
        <p14:creationId xmlns:p14="http://schemas.microsoft.com/office/powerpoint/2010/main" val="237845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kern="1200" dirty="0">
                <a:latin typeface="+mj-lt"/>
                <a:ea typeface="+mj-ea"/>
                <a:cs typeface="+mj-cs"/>
              </a:rPr>
              <a:t>Lebensraum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AD3E595-3A78-4FDB-BCC5-F36982FE00FB}"/>
              </a:ext>
            </a:extLst>
          </p:cNvPr>
          <p:cNvSpPr txBox="1"/>
          <p:nvPr/>
        </p:nvSpPr>
        <p:spPr>
          <a:xfrm>
            <a:off x="154113" y="2483468"/>
            <a:ext cx="2969231" cy="2065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z="2000" i="0" dirty="0">
                <a:effectLst/>
              </a:rPr>
              <a:t>tropische und subtropische Monsunregenwälder, immergrüne Wälder, Laubwälder und Dornbuschland</a:t>
            </a:r>
            <a:endParaRPr lang="de-DE" sz="2000" dirty="0"/>
          </a:p>
        </p:txBody>
      </p:sp>
      <p:pic>
        <p:nvPicPr>
          <p:cNvPr id="7" name="Inhaltsplatzhalter 6" descr="Ein Bild, das draußen, Natur, Wasser enthält.&#10;&#10;Automatisch generierte Beschreibung">
            <a:extLst>
              <a:ext uri="{FF2B5EF4-FFF2-40B4-BE49-F238E27FC236}">
                <a16:creationId xmlns:a16="http://schemas.microsoft.com/office/drawing/2014/main" id="{9F806F02-A972-4402-9F1A-3CD8250F96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264612" y="1518190"/>
            <a:ext cx="5725275" cy="3821620"/>
          </a:xfrm>
          <a:noFill/>
        </p:spPr>
      </p:pic>
    </p:spTree>
    <p:extLst>
      <p:ext uri="{BB962C8B-B14F-4D97-AF65-F5344CB8AC3E}">
        <p14:creationId xmlns:p14="http://schemas.microsoft.com/office/powerpoint/2010/main" val="25377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 descr="Ein Bild, das Gras, draußen, Baum, Himmel enthält.&#10;&#10;Automatisch generierte Beschreibung">
            <a:extLst>
              <a:ext uri="{FF2B5EF4-FFF2-40B4-BE49-F238E27FC236}">
                <a16:creationId xmlns:a16="http://schemas.microsoft.com/office/drawing/2014/main" id="{6EFCA17E-15F2-470E-92FE-E59C105E4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4" y="1513637"/>
            <a:ext cx="2967038" cy="2205038"/>
          </a:xfrm>
          <a:prstGeom prst="rect">
            <a:avLst/>
          </a:prstGeom>
        </p:spPr>
      </p:pic>
      <p:pic>
        <p:nvPicPr>
          <p:cNvPr id="11" name="Grafik 10" descr="Ein Bild, das Essen, Gemüse enthält.&#10;&#10;Automatisch generierte Beschreibung">
            <a:extLst>
              <a:ext uri="{FF2B5EF4-FFF2-40B4-BE49-F238E27FC236}">
                <a16:creationId xmlns:a16="http://schemas.microsoft.com/office/drawing/2014/main" id="{51D08640-DF6A-47C2-89FC-A00503EC5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363" y="1363631"/>
            <a:ext cx="4181475" cy="2205038"/>
          </a:xfrm>
          <a:prstGeom prst="rect">
            <a:avLst/>
          </a:prstGeom>
        </p:spPr>
      </p:pic>
      <p:pic>
        <p:nvPicPr>
          <p:cNvPr id="13" name="Grafik 12" descr="Ein Bild, das Baum, draußen, Pflanze, Wald enthält.&#10;&#10;Automatisch generierte Beschreibung">
            <a:extLst>
              <a:ext uri="{FF2B5EF4-FFF2-40B4-BE49-F238E27FC236}">
                <a16:creationId xmlns:a16="http://schemas.microsoft.com/office/drawing/2014/main" id="{F84DE992-2512-480F-8C5E-9F38F9107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21" y="3814674"/>
            <a:ext cx="2544763" cy="225425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F1E1611-1F3C-4FE5-954C-9B289BB0EF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3150" y="1311880"/>
            <a:ext cx="1511300" cy="2254250"/>
          </a:xfrm>
          <a:prstGeom prst="rect">
            <a:avLst/>
          </a:prstGeom>
        </p:spPr>
      </p:pic>
      <p:pic>
        <p:nvPicPr>
          <p:cNvPr id="7" name="Inhaltsplatzhalter 6" descr="Ein Bild, das Baum, Pflanze, draußen, Eiche enthält.&#10;&#10;Automatisch generierte Beschreibung">
            <a:extLst>
              <a:ext uri="{FF2B5EF4-FFF2-40B4-BE49-F238E27FC236}">
                <a16:creationId xmlns:a16="http://schemas.microsoft.com/office/drawing/2014/main" id="{56F9F57A-ADE2-4C48-B90F-3DF508370C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677409" y="3814674"/>
            <a:ext cx="3025775" cy="2254250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14948"/>
            <a:ext cx="8229600" cy="902679"/>
          </a:xfrm>
        </p:spPr>
        <p:txBody>
          <a:bodyPr anchor="ctr">
            <a:normAutofit/>
          </a:bodyPr>
          <a:lstStyle/>
          <a:p>
            <a:r>
              <a:rPr lang="de-DE" dirty="0"/>
              <a:t>Nahrung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8F3B9A3-80EB-4D7D-B722-5255896A9D9D}"/>
              </a:ext>
            </a:extLst>
          </p:cNvPr>
          <p:cNvSpPr txBox="1"/>
          <p:nvPr/>
        </p:nvSpPr>
        <p:spPr>
          <a:xfrm>
            <a:off x="5769065" y="3514379"/>
            <a:ext cx="330817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/>
              <a:t>Hauptnahrung Gräser, Blätter, Samen,</a:t>
            </a:r>
          </a:p>
          <a:p>
            <a:r>
              <a:rPr lang="de-DE" sz="2000" dirty="0"/>
              <a:t>Früchten und Zweigen.</a:t>
            </a:r>
            <a:endParaRPr lang="de-DE" sz="20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de-DE" sz="2000" dirty="0">
                <a:solidFill>
                  <a:srgbClr val="202122"/>
                </a:solidFill>
                <a:latin typeface="Arial" panose="020B0604020202020204" pitchFamily="34" charset="0"/>
              </a:rPr>
              <a:t>G</a:t>
            </a:r>
            <a:r>
              <a:rPr lang="de-DE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enaue </a:t>
            </a:r>
            <a:r>
              <a:rPr lang="de-DE" sz="2000" dirty="0">
                <a:solidFill>
                  <a:srgbClr val="202122"/>
                </a:solidFill>
                <a:latin typeface="Arial" panose="020B0604020202020204" pitchFamily="34" charset="0"/>
              </a:rPr>
              <a:t>Zusammensetzung</a:t>
            </a:r>
            <a:r>
              <a:rPr lang="de-DE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ist regional und jahreszeitlich abhängig von jeweiliger Verfügbarkeit </a:t>
            </a:r>
            <a:r>
              <a:rPr lang="de-DE" sz="2000" dirty="0">
                <a:solidFill>
                  <a:srgbClr val="202122"/>
                </a:solidFill>
                <a:latin typeface="Arial" panose="020B0604020202020204" pitchFamily="34" charset="0"/>
              </a:rPr>
              <a:t>der</a:t>
            </a:r>
            <a:r>
              <a:rPr lang="de-DE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Pflanzen.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1157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de-DE" dirty="0"/>
              <a:t>Feinde</a:t>
            </a:r>
          </a:p>
        </p:txBody>
      </p:sp>
      <p:pic>
        <p:nvPicPr>
          <p:cNvPr id="5" name="Inhaltsplatzhalter 4" descr="Ein Bild, das Gras, Baum, draußen, Säugetier enthält.&#10;&#10;Automatisch generierte Beschreibung">
            <a:extLst>
              <a:ext uri="{FF2B5EF4-FFF2-40B4-BE49-F238E27FC236}">
                <a16:creationId xmlns:a16="http://schemas.microsoft.com/office/drawing/2014/main" id="{0FCC5A4B-3560-482D-9C69-2ABD1A1BB3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37" b="15072"/>
          <a:stretch/>
        </p:blipFill>
        <p:spPr>
          <a:xfrm flipH="1">
            <a:off x="3451197" y="1263525"/>
            <a:ext cx="5418018" cy="2979701"/>
          </a:xfrm>
          <a:noFill/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36B9F92-006F-4574-8EBE-41F8647A509C}"/>
              </a:ext>
            </a:extLst>
          </p:cNvPr>
          <p:cNvSpPr txBox="1"/>
          <p:nvPr/>
        </p:nvSpPr>
        <p:spPr>
          <a:xfrm>
            <a:off x="0" y="1417638"/>
            <a:ext cx="346239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rgbClr val="202122"/>
                </a:solidFill>
                <a:latin typeface="Arial" panose="020B0604020202020204" pitchFamily="34" charset="0"/>
              </a:rPr>
              <a:t>Tier hat keine natürlichen Feinde.</a:t>
            </a:r>
            <a:r>
              <a:rPr lang="de-DE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de-DE" sz="20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Tiger"/>
              </a:rPr>
              <a:t>Tiger</a:t>
            </a:r>
            <a:r>
              <a:rPr lang="de-DE" sz="20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2000" u="none" strike="noStrike" dirty="0">
                <a:solidFill>
                  <a:srgbClr val="202122"/>
                </a:solidFill>
                <a:latin typeface="Arial" panose="020B0604020202020204" pitchFamily="34" charset="0"/>
              </a:rPr>
              <a:t>erbeutet</a:t>
            </a:r>
            <a:r>
              <a:rPr lang="de-DE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Gelegentlich Jungtier</a:t>
            </a:r>
            <a:r>
              <a:rPr lang="de-DE" sz="2000" dirty="0">
                <a:solidFill>
                  <a:srgbClr val="202122"/>
                </a:solidFill>
                <a:latin typeface="Arial" panose="020B0604020202020204" pitchFamily="34" charset="0"/>
              </a:rPr>
              <a:t>. I</a:t>
            </a:r>
            <a:r>
              <a:rPr lang="de-DE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 Bedrohungsfall werden Jungtiere von ausgewachsenen Gruppenmitgliedern eingekreist. Tier </a:t>
            </a:r>
            <a:r>
              <a:rPr lang="de-DE" sz="2000" dirty="0">
                <a:solidFill>
                  <a:srgbClr val="202122"/>
                </a:solidFill>
                <a:latin typeface="Arial" panose="020B0604020202020204" pitchFamily="34" charset="0"/>
              </a:rPr>
              <a:t>nimmt</a:t>
            </a:r>
            <a:r>
              <a:rPr lang="de-DE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Tiger allerdings durchaus als </a:t>
            </a:r>
            <a:r>
              <a:rPr lang="de-DE" sz="20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Beutegreifer"/>
              </a:rPr>
              <a:t>Beutegreifer</a:t>
            </a:r>
            <a:r>
              <a:rPr lang="de-DE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wahr</a:t>
            </a:r>
            <a:r>
              <a:rPr lang="de-DE" sz="2000" dirty="0">
                <a:solidFill>
                  <a:srgbClr val="202122"/>
                </a:solidFill>
                <a:latin typeface="Arial" panose="020B0604020202020204" pitchFamily="34" charset="0"/>
              </a:rPr>
              <a:t>. </a:t>
            </a:r>
            <a:endParaRPr lang="de-DE" sz="2000" dirty="0"/>
          </a:p>
        </p:txBody>
      </p:sp>
      <p:pic>
        <p:nvPicPr>
          <p:cNvPr id="7" name="Grafik 6" descr="Ein Bild, das Gras, draußen, Säugetier, Feld enthält.&#10;&#10;Automatisch generierte Beschreibung">
            <a:extLst>
              <a:ext uri="{FF2B5EF4-FFF2-40B4-BE49-F238E27FC236}">
                <a16:creationId xmlns:a16="http://schemas.microsoft.com/office/drawing/2014/main" id="{7E3666BA-E914-45D5-A4A8-2FD1EC34AE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451197" y="4288595"/>
            <a:ext cx="3586601" cy="242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8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kern="1200" dirty="0">
                <a:latin typeface="+mj-lt"/>
                <a:ea typeface="+mj-ea"/>
                <a:cs typeface="+mj-cs"/>
              </a:rPr>
              <a:t>Fortbewegung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9EB0263-E135-46B1-8C0C-D46F7F46AE19}"/>
              </a:ext>
            </a:extLst>
          </p:cNvPr>
          <p:cNvSpPr txBox="1"/>
          <p:nvPr/>
        </p:nvSpPr>
        <p:spPr>
          <a:xfrm>
            <a:off x="457200" y="2527443"/>
            <a:ext cx="4038600" cy="210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buFont typeface="Arial"/>
            </a:pPr>
            <a:r>
              <a:rPr lang="de-DE" sz="2000" dirty="0"/>
              <a:t>Tier hat 4 Beine, Normalerweise </a:t>
            </a:r>
            <a:r>
              <a:rPr lang="de-DE" sz="2000" b="0" i="0" dirty="0">
                <a:effectLst/>
              </a:rPr>
              <a:t>geht das Tier mit einer Geschwindigkeit von ungefähr sechs Stunden Kilometern (6 km/h); </a:t>
            </a:r>
            <a:r>
              <a:rPr lang="de-DE" sz="2000" dirty="0"/>
              <a:t>Tier kan</a:t>
            </a:r>
            <a:r>
              <a:rPr lang="de-DE" sz="2000" b="0" i="0" dirty="0">
                <a:effectLst/>
              </a:rPr>
              <a:t>n bei Bedarf bis zu 40 Stunden Kilometern (40 km/h) sprinten.</a:t>
            </a:r>
            <a:endParaRPr lang="de-DE" sz="2000" dirty="0"/>
          </a:p>
        </p:txBody>
      </p:sp>
      <p:pic>
        <p:nvPicPr>
          <p:cNvPr id="10" name="Inhaltsplatzhalter 9" descr="Ein Bild, das Text, Himmel, blau enthält.&#10;&#10;Automatisch generierte Beschreibung">
            <a:extLst>
              <a:ext uri="{FF2B5EF4-FFF2-40B4-BE49-F238E27FC236}">
                <a16:creationId xmlns:a16="http://schemas.microsoft.com/office/drawing/2014/main" id="{C829289D-64AC-406E-95DA-3C6A450959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8969" r="16114" b="-1"/>
          <a:stretch/>
        </p:blipFill>
        <p:spPr>
          <a:xfrm>
            <a:off x="4648200" y="1600200"/>
            <a:ext cx="40386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354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kern="1200" dirty="0">
                <a:latin typeface="+mj-lt"/>
                <a:ea typeface="+mj-ea"/>
                <a:cs typeface="+mj-cs"/>
              </a:rPr>
              <a:t>Größe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79F8C7B-F55C-4E29-83A2-A467F1CD87BB}"/>
              </a:ext>
            </a:extLst>
          </p:cNvPr>
          <p:cNvSpPr txBox="1"/>
          <p:nvPr/>
        </p:nvSpPr>
        <p:spPr>
          <a:xfrm>
            <a:off x="-2568" y="2698250"/>
            <a:ext cx="3631915" cy="1461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spcBef>
                <a:spcPct val="20000"/>
              </a:spcBef>
              <a:buFont typeface="Arial"/>
              <a:buChar char="•"/>
            </a:pPr>
            <a:r>
              <a:rPr lang="de-DE" sz="2000" dirty="0"/>
              <a:t>Männchen: min. 270 cm, max. 340 cm </a:t>
            </a:r>
          </a:p>
          <a:p>
            <a:pPr marL="457200" indent="-457200">
              <a:spcBef>
                <a:spcPct val="20000"/>
              </a:spcBef>
              <a:buFont typeface="Arial"/>
              <a:buChar char="•"/>
            </a:pPr>
            <a:r>
              <a:rPr lang="de-DE" sz="2000" dirty="0"/>
              <a:t>Weibchen: min.240 cm, max. ca.250 cm</a:t>
            </a:r>
          </a:p>
        </p:txBody>
      </p:sp>
      <p:pic>
        <p:nvPicPr>
          <p:cNvPr id="7" name="Inhaltsplatzhalter 6" descr="Ein Bild, das Text, Karte, Strichzeichnung enthält.&#10;&#10;Automatisch generierte Beschreibung">
            <a:extLst>
              <a:ext uri="{FF2B5EF4-FFF2-40B4-BE49-F238E27FC236}">
                <a16:creationId xmlns:a16="http://schemas.microsoft.com/office/drawing/2014/main" id="{32DB22F0-989B-4D34-A4DF-C0A8434651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169578" y="1232005"/>
            <a:ext cx="5902503" cy="38956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86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kern="1200" dirty="0">
                <a:latin typeface="+mj-lt"/>
                <a:ea typeface="+mj-ea"/>
                <a:cs typeface="+mj-cs"/>
              </a:rPr>
              <a:t>Körperbedeckung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52E288D-F335-40AD-90A0-E7757FF395C6}"/>
              </a:ext>
            </a:extLst>
          </p:cNvPr>
          <p:cNvSpPr txBox="1"/>
          <p:nvPr/>
        </p:nvSpPr>
        <p:spPr>
          <a:xfrm>
            <a:off x="1615611" y="5784350"/>
            <a:ext cx="5912778" cy="799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buFont typeface="Arial"/>
            </a:pPr>
            <a:r>
              <a:rPr lang="de-DE" sz="2000" dirty="0"/>
              <a:t>Haut des Tieres ledrig. Durchschnittliche Dicke 18 mm, am Rücken bis zu 30 mm. Wenige Haare.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9030A3F9-874F-4275-8A32-29344049F8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3275" r="32109" b="1"/>
          <a:stretch/>
        </p:blipFill>
        <p:spPr>
          <a:xfrm>
            <a:off x="245661" y="1417638"/>
            <a:ext cx="8652677" cy="41392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731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Fortpflanzung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28503097-85B5-4E5F-836E-F6D58BF283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9204" y="1417638"/>
            <a:ext cx="6000109" cy="425928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61A203C-B3FD-43D7-BE43-7C1454D535DA}"/>
              </a:ext>
            </a:extLst>
          </p:cNvPr>
          <p:cNvSpPr txBox="1"/>
          <p:nvPr/>
        </p:nvSpPr>
        <p:spPr>
          <a:xfrm>
            <a:off x="1153274" y="5872710"/>
            <a:ext cx="75335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/>
              <a:t>Allgemeinen kann sich Tier ganzjährig paaren. Tragzeit dauert  Durchschnittlich 640 Tage (rund 22 Monate).</a:t>
            </a:r>
          </a:p>
        </p:txBody>
      </p:sp>
    </p:spTree>
    <p:extLst>
      <p:ext uri="{BB962C8B-B14F-4D97-AF65-F5344CB8AC3E}">
        <p14:creationId xmlns:p14="http://schemas.microsoft.com/office/powerpoint/2010/main" val="152493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215</Words>
  <Application>Microsoft Office PowerPoint</Application>
  <PresentationFormat>Bildschirmpräsentation (4:3)</PresentationFormat>
  <Paragraphs>33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Office-Design</vt:lpstr>
      <vt:lpstr>Wer bin ich?????</vt:lpstr>
      <vt:lpstr>Verbreitung</vt:lpstr>
      <vt:lpstr>Lebensraum</vt:lpstr>
      <vt:lpstr>Nahrung</vt:lpstr>
      <vt:lpstr>Feinde</vt:lpstr>
      <vt:lpstr>Fortbewegung</vt:lpstr>
      <vt:lpstr>Größe</vt:lpstr>
      <vt:lpstr>Körperbedeckung</vt:lpstr>
      <vt:lpstr>Fortpflanzung</vt:lpstr>
      <vt:lpstr>Besonderheiten</vt:lpstr>
      <vt:lpstr>Ich bin  ein Asiatischer Elefant 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Wer bin ich?????</dc:title>
  <dc:creator>Marion</dc:creator>
  <cp:lastModifiedBy>Kraus Fabian</cp:lastModifiedBy>
  <cp:revision>32</cp:revision>
  <dcterms:created xsi:type="dcterms:W3CDTF">2020-05-24T12:50:37Z</dcterms:created>
  <dcterms:modified xsi:type="dcterms:W3CDTF">2021-04-28T16:22:40Z</dcterms:modified>
</cp:coreProperties>
</file>