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0" d="100"/>
          <a:sy n="120" d="100"/>
        </p:scale>
        <p:origin x="-240" y="-5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CCB7F9B-F0FC-4F30-86F9-83EDCCB8B23A}" type="datetimeFigureOut">
              <a:rPr lang="de-DE" smtClean="0"/>
              <a:t>22.06.2020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3647337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CCB7F9B-F0FC-4F30-86F9-83EDCCB8B23A}" type="datetimeFigureOut">
              <a:rPr lang="de-DE" smtClean="0"/>
              <a:t>22.06.2020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350702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CCB7F9B-F0FC-4F30-86F9-83EDCCB8B23A}" type="datetimeFigureOut">
              <a:rPr lang="de-DE" smtClean="0"/>
              <a:t>22.06.2020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4225028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CCB7F9B-F0FC-4F30-86F9-83EDCCB8B23A}" type="datetimeFigureOut">
              <a:rPr lang="de-DE" smtClean="0"/>
              <a:t>22.06.2020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243797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CCB7F9B-F0FC-4F30-86F9-83EDCCB8B23A}" type="datetimeFigureOut">
              <a:rPr lang="de-DE" smtClean="0"/>
              <a:t>22.06.2020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4256726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CCB7F9B-F0FC-4F30-86F9-83EDCCB8B23A}" type="datetimeFigureOut">
              <a:rPr lang="de-DE" smtClean="0"/>
              <a:t>22.06.2020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380968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CCB7F9B-F0FC-4F30-86F9-83EDCCB8B23A}" type="datetimeFigureOut">
              <a:rPr lang="de-DE" smtClean="0"/>
              <a:t>22.06.2020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1057450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CCB7F9B-F0FC-4F30-86F9-83EDCCB8B23A}" type="datetimeFigureOut">
              <a:rPr lang="de-DE" smtClean="0"/>
              <a:t>22.06.2020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382720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CB7F9B-F0FC-4F30-86F9-83EDCCB8B23A}" type="datetimeFigureOut">
              <a:rPr lang="de-DE" smtClean="0"/>
              <a:t>22.06.2020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251429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CCCB7F9B-F0FC-4F30-86F9-83EDCCB8B23A}" type="datetimeFigureOut">
              <a:rPr lang="de-DE" smtClean="0"/>
              <a:t>22.06.2020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1143733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CCCB7F9B-F0FC-4F30-86F9-83EDCCB8B23A}" type="datetimeFigureOut">
              <a:rPr lang="de-DE" smtClean="0"/>
              <a:t>22.06.2020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1E637B-6280-4C9C-A5AD-D86DDF12A8D5}" type="slidenum">
              <a:rPr lang="de-DE" smtClean="0"/>
              <a:t>‹Nr.›</a:t>
            </a:fld>
            <a:endParaRPr lang="de-DE"/>
          </a:p>
        </p:txBody>
      </p:sp>
    </p:spTree>
    <p:extLst>
      <p:ext uri="{BB962C8B-B14F-4D97-AF65-F5344CB8AC3E}">
        <p14:creationId xmlns:p14="http://schemas.microsoft.com/office/powerpoint/2010/main" val="96137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CB7F9B-F0FC-4F30-86F9-83EDCCB8B23A}" type="datetimeFigureOut">
              <a:rPr lang="de-DE" smtClean="0"/>
              <a:t>22.06.2020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1E637B-6280-4C9C-A5AD-D86DDF12A8D5}" type="slidenum">
              <a:rPr lang="de-DE" smtClean="0"/>
              <a:t>‹Nr.›</a:t>
            </a:fld>
            <a:endParaRPr lang="de-DE"/>
          </a:p>
        </p:txBody>
      </p:sp>
    </p:spTree>
    <p:extLst>
      <p:ext uri="{BB962C8B-B14F-4D97-AF65-F5344CB8AC3E}">
        <p14:creationId xmlns:p14="http://schemas.microsoft.com/office/powerpoint/2010/main" val="39885447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A57F9139-768B-4944-A499-8FB1E2022F76}"/>
              </a:ext>
            </a:extLst>
          </p:cNvPr>
          <p:cNvSpPr>
            <a:spLocks noGrp="1"/>
          </p:cNvSpPr>
          <p:nvPr>
            <p:ph type="subTitle" idx="1"/>
          </p:nvPr>
        </p:nvSpPr>
        <p:spPr>
          <a:xfrm>
            <a:off x="373150" y="411480"/>
            <a:ext cx="3537983" cy="6062472"/>
          </a:xfrm>
          <a:custGeom>
            <a:avLst/>
            <a:gdLst>
              <a:gd name="connsiteX0" fmla="*/ 0 w 3537983"/>
              <a:gd name="connsiteY0" fmla="*/ 0 h 6062472"/>
              <a:gd name="connsiteX1" fmla="*/ 483524 w 3537983"/>
              <a:gd name="connsiteY1" fmla="*/ 0 h 6062472"/>
              <a:gd name="connsiteX2" fmla="*/ 967049 w 3537983"/>
              <a:gd name="connsiteY2" fmla="*/ 0 h 6062472"/>
              <a:gd name="connsiteX3" fmla="*/ 1592092 w 3537983"/>
              <a:gd name="connsiteY3" fmla="*/ 0 h 6062472"/>
              <a:gd name="connsiteX4" fmla="*/ 2110997 w 3537983"/>
              <a:gd name="connsiteY4" fmla="*/ 0 h 6062472"/>
              <a:gd name="connsiteX5" fmla="*/ 2594521 w 3537983"/>
              <a:gd name="connsiteY5" fmla="*/ 0 h 6062472"/>
              <a:gd name="connsiteX6" fmla="*/ 3537983 w 3537983"/>
              <a:gd name="connsiteY6" fmla="*/ 0 h 6062472"/>
              <a:gd name="connsiteX7" fmla="*/ 3537983 w 3537983"/>
              <a:gd name="connsiteY7" fmla="*/ 551134 h 6062472"/>
              <a:gd name="connsiteX8" fmla="*/ 3537983 w 3537983"/>
              <a:gd name="connsiteY8" fmla="*/ 1041643 h 6062472"/>
              <a:gd name="connsiteX9" fmla="*/ 3537983 w 3537983"/>
              <a:gd name="connsiteY9" fmla="*/ 1532152 h 6062472"/>
              <a:gd name="connsiteX10" fmla="*/ 3537983 w 3537983"/>
              <a:gd name="connsiteY10" fmla="*/ 2143911 h 6062472"/>
              <a:gd name="connsiteX11" fmla="*/ 3537983 w 3537983"/>
              <a:gd name="connsiteY11" fmla="*/ 2634420 h 6062472"/>
              <a:gd name="connsiteX12" fmla="*/ 3537983 w 3537983"/>
              <a:gd name="connsiteY12" fmla="*/ 3003679 h 6062472"/>
              <a:gd name="connsiteX13" fmla="*/ 3537983 w 3537983"/>
              <a:gd name="connsiteY13" fmla="*/ 3554813 h 6062472"/>
              <a:gd name="connsiteX14" fmla="*/ 3537983 w 3537983"/>
              <a:gd name="connsiteY14" fmla="*/ 4166572 h 6062472"/>
              <a:gd name="connsiteX15" fmla="*/ 3537983 w 3537983"/>
              <a:gd name="connsiteY15" fmla="*/ 4596456 h 6062472"/>
              <a:gd name="connsiteX16" fmla="*/ 3537983 w 3537983"/>
              <a:gd name="connsiteY16" fmla="*/ 5268839 h 6062472"/>
              <a:gd name="connsiteX17" fmla="*/ 3537983 w 3537983"/>
              <a:gd name="connsiteY17" fmla="*/ 6062472 h 6062472"/>
              <a:gd name="connsiteX18" fmla="*/ 2983699 w 3537983"/>
              <a:gd name="connsiteY18" fmla="*/ 6062472 h 6062472"/>
              <a:gd name="connsiteX19" fmla="*/ 2323276 w 3537983"/>
              <a:gd name="connsiteY19" fmla="*/ 6062472 h 6062472"/>
              <a:gd name="connsiteX20" fmla="*/ 1698232 w 3537983"/>
              <a:gd name="connsiteY20" fmla="*/ 6062472 h 6062472"/>
              <a:gd name="connsiteX21" fmla="*/ 1037808 w 3537983"/>
              <a:gd name="connsiteY21" fmla="*/ 6062472 h 6062472"/>
              <a:gd name="connsiteX22" fmla="*/ 0 w 3537983"/>
              <a:gd name="connsiteY22" fmla="*/ 6062472 h 6062472"/>
              <a:gd name="connsiteX23" fmla="*/ 0 w 3537983"/>
              <a:gd name="connsiteY23" fmla="*/ 5632588 h 6062472"/>
              <a:gd name="connsiteX24" fmla="*/ 0 w 3537983"/>
              <a:gd name="connsiteY24" fmla="*/ 4960204 h 6062472"/>
              <a:gd name="connsiteX25" fmla="*/ 0 w 3537983"/>
              <a:gd name="connsiteY25" fmla="*/ 4409071 h 6062472"/>
              <a:gd name="connsiteX26" fmla="*/ 0 w 3537983"/>
              <a:gd name="connsiteY26" fmla="*/ 3797312 h 6062472"/>
              <a:gd name="connsiteX27" fmla="*/ 0 w 3537983"/>
              <a:gd name="connsiteY27" fmla="*/ 3124929 h 6062472"/>
              <a:gd name="connsiteX28" fmla="*/ 0 w 3537983"/>
              <a:gd name="connsiteY28" fmla="*/ 2513170 h 6062472"/>
              <a:gd name="connsiteX29" fmla="*/ 0 w 3537983"/>
              <a:gd name="connsiteY29" fmla="*/ 1962036 h 6062472"/>
              <a:gd name="connsiteX30" fmla="*/ 0 w 3537983"/>
              <a:gd name="connsiteY30" fmla="*/ 1592777 h 6062472"/>
              <a:gd name="connsiteX31" fmla="*/ 0 w 3537983"/>
              <a:gd name="connsiteY31" fmla="*/ 1102268 h 6062472"/>
              <a:gd name="connsiteX32" fmla="*/ 0 w 3537983"/>
              <a:gd name="connsiteY32" fmla="*/ 0 h 6062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537983" h="6062472" fill="none" extrusionOk="0">
                <a:moveTo>
                  <a:pt x="0" y="0"/>
                </a:moveTo>
                <a:cubicBezTo>
                  <a:pt x="149065" y="-7461"/>
                  <a:pt x="325049" y="14388"/>
                  <a:pt x="483524" y="0"/>
                </a:cubicBezTo>
                <a:cubicBezTo>
                  <a:pt x="641999" y="-14388"/>
                  <a:pt x="817773" y="5205"/>
                  <a:pt x="967049" y="0"/>
                </a:cubicBezTo>
                <a:cubicBezTo>
                  <a:pt x="1116325" y="-5205"/>
                  <a:pt x="1325773" y="31006"/>
                  <a:pt x="1592092" y="0"/>
                </a:cubicBezTo>
                <a:cubicBezTo>
                  <a:pt x="1858411" y="-31006"/>
                  <a:pt x="1907581" y="19252"/>
                  <a:pt x="2110997" y="0"/>
                </a:cubicBezTo>
                <a:cubicBezTo>
                  <a:pt x="2314414" y="-19252"/>
                  <a:pt x="2444804" y="54121"/>
                  <a:pt x="2594521" y="0"/>
                </a:cubicBezTo>
                <a:cubicBezTo>
                  <a:pt x="2744238" y="-54121"/>
                  <a:pt x="3139847" y="53687"/>
                  <a:pt x="3537983" y="0"/>
                </a:cubicBezTo>
                <a:cubicBezTo>
                  <a:pt x="3551468" y="224232"/>
                  <a:pt x="3473098" y="401038"/>
                  <a:pt x="3537983" y="551134"/>
                </a:cubicBezTo>
                <a:cubicBezTo>
                  <a:pt x="3602868" y="701230"/>
                  <a:pt x="3518929" y="884734"/>
                  <a:pt x="3537983" y="1041643"/>
                </a:cubicBezTo>
                <a:cubicBezTo>
                  <a:pt x="3557037" y="1198552"/>
                  <a:pt x="3480863" y="1301869"/>
                  <a:pt x="3537983" y="1532152"/>
                </a:cubicBezTo>
                <a:cubicBezTo>
                  <a:pt x="3595103" y="1762435"/>
                  <a:pt x="3480499" y="1880080"/>
                  <a:pt x="3537983" y="2143911"/>
                </a:cubicBezTo>
                <a:cubicBezTo>
                  <a:pt x="3595467" y="2407742"/>
                  <a:pt x="3492363" y="2455691"/>
                  <a:pt x="3537983" y="2634420"/>
                </a:cubicBezTo>
                <a:cubicBezTo>
                  <a:pt x="3583603" y="2813149"/>
                  <a:pt x="3504693" y="2893546"/>
                  <a:pt x="3537983" y="3003679"/>
                </a:cubicBezTo>
                <a:cubicBezTo>
                  <a:pt x="3571273" y="3113812"/>
                  <a:pt x="3525402" y="3365385"/>
                  <a:pt x="3537983" y="3554813"/>
                </a:cubicBezTo>
                <a:cubicBezTo>
                  <a:pt x="3550564" y="3744241"/>
                  <a:pt x="3488740" y="3968458"/>
                  <a:pt x="3537983" y="4166572"/>
                </a:cubicBezTo>
                <a:cubicBezTo>
                  <a:pt x="3587226" y="4364686"/>
                  <a:pt x="3507775" y="4440131"/>
                  <a:pt x="3537983" y="4596456"/>
                </a:cubicBezTo>
                <a:cubicBezTo>
                  <a:pt x="3568191" y="4752781"/>
                  <a:pt x="3492102" y="5117247"/>
                  <a:pt x="3537983" y="5268839"/>
                </a:cubicBezTo>
                <a:cubicBezTo>
                  <a:pt x="3583864" y="5420431"/>
                  <a:pt x="3448270" y="5834550"/>
                  <a:pt x="3537983" y="6062472"/>
                </a:cubicBezTo>
                <a:cubicBezTo>
                  <a:pt x="3278779" y="6097501"/>
                  <a:pt x="3130705" y="6005657"/>
                  <a:pt x="2983699" y="6062472"/>
                </a:cubicBezTo>
                <a:cubicBezTo>
                  <a:pt x="2836693" y="6119287"/>
                  <a:pt x="2568176" y="6024462"/>
                  <a:pt x="2323276" y="6062472"/>
                </a:cubicBezTo>
                <a:cubicBezTo>
                  <a:pt x="2078376" y="6100482"/>
                  <a:pt x="1983655" y="6040600"/>
                  <a:pt x="1698232" y="6062472"/>
                </a:cubicBezTo>
                <a:cubicBezTo>
                  <a:pt x="1412809" y="6084344"/>
                  <a:pt x="1346610" y="5988758"/>
                  <a:pt x="1037808" y="6062472"/>
                </a:cubicBezTo>
                <a:cubicBezTo>
                  <a:pt x="729006" y="6136186"/>
                  <a:pt x="321880" y="5956379"/>
                  <a:pt x="0" y="6062472"/>
                </a:cubicBezTo>
                <a:cubicBezTo>
                  <a:pt x="-5283" y="5959286"/>
                  <a:pt x="48087" y="5827516"/>
                  <a:pt x="0" y="5632588"/>
                </a:cubicBezTo>
                <a:cubicBezTo>
                  <a:pt x="-48087" y="5437660"/>
                  <a:pt x="48762" y="5255696"/>
                  <a:pt x="0" y="4960204"/>
                </a:cubicBezTo>
                <a:cubicBezTo>
                  <a:pt x="-48762" y="4664712"/>
                  <a:pt x="62207" y="4584637"/>
                  <a:pt x="0" y="4409071"/>
                </a:cubicBezTo>
                <a:cubicBezTo>
                  <a:pt x="-62207" y="4233505"/>
                  <a:pt x="30501" y="4001945"/>
                  <a:pt x="0" y="3797312"/>
                </a:cubicBezTo>
                <a:cubicBezTo>
                  <a:pt x="-30501" y="3592679"/>
                  <a:pt x="163" y="3444214"/>
                  <a:pt x="0" y="3124929"/>
                </a:cubicBezTo>
                <a:cubicBezTo>
                  <a:pt x="-163" y="2805644"/>
                  <a:pt x="5818" y="2688666"/>
                  <a:pt x="0" y="2513170"/>
                </a:cubicBezTo>
                <a:cubicBezTo>
                  <a:pt x="-5818" y="2337674"/>
                  <a:pt x="22651" y="2121197"/>
                  <a:pt x="0" y="1962036"/>
                </a:cubicBezTo>
                <a:cubicBezTo>
                  <a:pt x="-22651" y="1802875"/>
                  <a:pt x="19837" y="1762932"/>
                  <a:pt x="0" y="1592777"/>
                </a:cubicBezTo>
                <a:cubicBezTo>
                  <a:pt x="-19837" y="1422622"/>
                  <a:pt x="54138" y="1336364"/>
                  <a:pt x="0" y="1102268"/>
                </a:cubicBezTo>
                <a:cubicBezTo>
                  <a:pt x="-54138" y="868172"/>
                  <a:pt x="114802" y="363429"/>
                  <a:pt x="0" y="0"/>
                </a:cubicBezTo>
                <a:close/>
              </a:path>
              <a:path w="3537983" h="6062472" stroke="0" extrusionOk="0">
                <a:moveTo>
                  <a:pt x="0" y="0"/>
                </a:moveTo>
                <a:cubicBezTo>
                  <a:pt x="209232" y="-36433"/>
                  <a:pt x="409930" y="36306"/>
                  <a:pt x="660423" y="0"/>
                </a:cubicBezTo>
                <a:cubicBezTo>
                  <a:pt x="910916" y="-36306"/>
                  <a:pt x="1003183" y="36188"/>
                  <a:pt x="1285467" y="0"/>
                </a:cubicBezTo>
                <a:cubicBezTo>
                  <a:pt x="1567751" y="-36188"/>
                  <a:pt x="1738023" y="46696"/>
                  <a:pt x="1910511" y="0"/>
                </a:cubicBezTo>
                <a:cubicBezTo>
                  <a:pt x="2082999" y="-46696"/>
                  <a:pt x="2370779" y="29901"/>
                  <a:pt x="2500175" y="0"/>
                </a:cubicBezTo>
                <a:cubicBezTo>
                  <a:pt x="2629571" y="-29901"/>
                  <a:pt x="2847090" y="57683"/>
                  <a:pt x="3019079" y="0"/>
                </a:cubicBezTo>
                <a:cubicBezTo>
                  <a:pt x="3191068" y="-57683"/>
                  <a:pt x="3391005" y="60379"/>
                  <a:pt x="3537983" y="0"/>
                </a:cubicBezTo>
                <a:cubicBezTo>
                  <a:pt x="3556777" y="186549"/>
                  <a:pt x="3512923" y="390674"/>
                  <a:pt x="3537983" y="672383"/>
                </a:cubicBezTo>
                <a:cubicBezTo>
                  <a:pt x="3563043" y="954092"/>
                  <a:pt x="3491536" y="1043082"/>
                  <a:pt x="3537983" y="1284142"/>
                </a:cubicBezTo>
                <a:cubicBezTo>
                  <a:pt x="3584430" y="1525202"/>
                  <a:pt x="3536554" y="1498150"/>
                  <a:pt x="3537983" y="1653401"/>
                </a:cubicBezTo>
                <a:cubicBezTo>
                  <a:pt x="3539412" y="1808652"/>
                  <a:pt x="3506511" y="2006721"/>
                  <a:pt x="3537983" y="2143911"/>
                </a:cubicBezTo>
                <a:cubicBezTo>
                  <a:pt x="3569455" y="2281101"/>
                  <a:pt x="3509514" y="2414425"/>
                  <a:pt x="3537983" y="2634420"/>
                </a:cubicBezTo>
                <a:cubicBezTo>
                  <a:pt x="3566452" y="2854415"/>
                  <a:pt x="3464882" y="3063501"/>
                  <a:pt x="3537983" y="3246178"/>
                </a:cubicBezTo>
                <a:cubicBezTo>
                  <a:pt x="3611084" y="3428855"/>
                  <a:pt x="3524264" y="3476928"/>
                  <a:pt x="3537983" y="3615438"/>
                </a:cubicBezTo>
                <a:cubicBezTo>
                  <a:pt x="3551702" y="3753948"/>
                  <a:pt x="3523938" y="3943452"/>
                  <a:pt x="3537983" y="4045322"/>
                </a:cubicBezTo>
                <a:cubicBezTo>
                  <a:pt x="3552028" y="4147192"/>
                  <a:pt x="3537548" y="4372232"/>
                  <a:pt x="3537983" y="4596456"/>
                </a:cubicBezTo>
                <a:cubicBezTo>
                  <a:pt x="3538418" y="4820680"/>
                  <a:pt x="3516877" y="4867989"/>
                  <a:pt x="3537983" y="5026340"/>
                </a:cubicBezTo>
                <a:cubicBezTo>
                  <a:pt x="3559089" y="5184691"/>
                  <a:pt x="3525982" y="5292383"/>
                  <a:pt x="3537983" y="5456225"/>
                </a:cubicBezTo>
                <a:cubicBezTo>
                  <a:pt x="3549984" y="5620067"/>
                  <a:pt x="3522515" y="5924568"/>
                  <a:pt x="3537983" y="6062472"/>
                </a:cubicBezTo>
                <a:cubicBezTo>
                  <a:pt x="3293786" y="6131788"/>
                  <a:pt x="3192369" y="6018284"/>
                  <a:pt x="2912939" y="6062472"/>
                </a:cubicBezTo>
                <a:cubicBezTo>
                  <a:pt x="2633509" y="6106660"/>
                  <a:pt x="2426596" y="6002801"/>
                  <a:pt x="2252516" y="6062472"/>
                </a:cubicBezTo>
                <a:cubicBezTo>
                  <a:pt x="2078436" y="6122143"/>
                  <a:pt x="1903227" y="6042627"/>
                  <a:pt x="1698232" y="6062472"/>
                </a:cubicBezTo>
                <a:cubicBezTo>
                  <a:pt x="1493237" y="6082317"/>
                  <a:pt x="1200597" y="5993667"/>
                  <a:pt x="1073188" y="6062472"/>
                </a:cubicBezTo>
                <a:cubicBezTo>
                  <a:pt x="945779" y="6131277"/>
                  <a:pt x="804114" y="6058902"/>
                  <a:pt x="554284" y="6062472"/>
                </a:cubicBezTo>
                <a:cubicBezTo>
                  <a:pt x="304454" y="6066042"/>
                  <a:pt x="180154" y="6006960"/>
                  <a:pt x="0" y="6062472"/>
                </a:cubicBezTo>
                <a:cubicBezTo>
                  <a:pt x="-38570" y="5855944"/>
                  <a:pt x="40130" y="5847336"/>
                  <a:pt x="0" y="5632588"/>
                </a:cubicBezTo>
                <a:cubicBezTo>
                  <a:pt x="-40130" y="5417840"/>
                  <a:pt x="36854" y="5314936"/>
                  <a:pt x="0" y="5202703"/>
                </a:cubicBezTo>
                <a:cubicBezTo>
                  <a:pt x="-36854" y="5090471"/>
                  <a:pt x="38172" y="4799411"/>
                  <a:pt x="0" y="4651569"/>
                </a:cubicBezTo>
                <a:cubicBezTo>
                  <a:pt x="-38172" y="4503727"/>
                  <a:pt x="42533" y="4307103"/>
                  <a:pt x="0" y="4100436"/>
                </a:cubicBezTo>
                <a:cubicBezTo>
                  <a:pt x="-42533" y="3893769"/>
                  <a:pt x="4391" y="3705367"/>
                  <a:pt x="0" y="3488677"/>
                </a:cubicBezTo>
                <a:cubicBezTo>
                  <a:pt x="-4391" y="3271987"/>
                  <a:pt x="3335" y="3037503"/>
                  <a:pt x="0" y="2876919"/>
                </a:cubicBezTo>
                <a:cubicBezTo>
                  <a:pt x="-3335" y="2716335"/>
                  <a:pt x="6794" y="2620388"/>
                  <a:pt x="0" y="2507659"/>
                </a:cubicBezTo>
                <a:cubicBezTo>
                  <a:pt x="-6794" y="2394930"/>
                  <a:pt x="42418" y="2259686"/>
                  <a:pt x="0" y="2077774"/>
                </a:cubicBezTo>
                <a:cubicBezTo>
                  <a:pt x="-42418" y="1895862"/>
                  <a:pt x="47294" y="1720053"/>
                  <a:pt x="0" y="1526641"/>
                </a:cubicBezTo>
                <a:cubicBezTo>
                  <a:pt x="-47294" y="1333229"/>
                  <a:pt x="6333" y="1220966"/>
                  <a:pt x="0" y="1036132"/>
                </a:cubicBezTo>
                <a:cubicBezTo>
                  <a:pt x="-6333" y="851298"/>
                  <a:pt x="57217" y="648110"/>
                  <a:pt x="0" y="545622"/>
                </a:cubicBezTo>
                <a:cubicBezTo>
                  <a:pt x="-57217" y="443134"/>
                  <a:pt x="15337" y="200027"/>
                  <a:pt x="0" y="0"/>
                </a:cubicBezTo>
                <a:close/>
              </a:path>
            </a:pathLst>
          </a:custGeom>
          <a:ln>
            <a:solidFill>
              <a:schemeClr val="tx1"/>
            </a:solidFill>
            <a:extLst>
              <a:ext uri="{C807C97D-BFC1-408E-A445-0C87EB9F89A2}">
                <ask:lineSketchStyleProps xmlns:ask="http://schemas.microsoft.com/office/drawing/2018/sketchyshapes" sd="2314391249">
                  <ask:type>
                    <ask:lineSketchScribble/>
                  </ask:type>
                </ask:lineSketchStyleProps>
              </a:ext>
            </a:extLst>
          </a:ln>
        </p:spPr>
        <p:txBody>
          <a:bodyPr>
            <a:normAutofit/>
          </a:bodyPr>
          <a:lstStyle/>
          <a:p>
            <a:endParaRPr lang="de-DE" sz="3300" dirty="0"/>
          </a:p>
          <a:p>
            <a:pPr>
              <a:lnSpc>
                <a:spcPct val="100000"/>
              </a:lnSpc>
            </a:pPr>
            <a:endParaRPr lang="de-DE" sz="3000" dirty="0"/>
          </a:p>
          <a:p>
            <a:pPr>
              <a:lnSpc>
                <a:spcPct val="100000"/>
              </a:lnSpc>
            </a:pPr>
            <a:r>
              <a:rPr lang="de-DE" sz="3000" dirty="0"/>
              <a:t>Der Zauberer</a:t>
            </a:r>
            <a:br>
              <a:rPr lang="de-DE" sz="3000" dirty="0"/>
            </a:br>
            <a:r>
              <a:rPr lang="de-DE" sz="3000" dirty="0"/>
              <a:t>und die vier Kobolde</a:t>
            </a:r>
          </a:p>
          <a:p>
            <a:pPr>
              <a:lnSpc>
                <a:spcPct val="100000"/>
              </a:lnSpc>
            </a:pPr>
            <a:endParaRPr lang="de-DE" sz="3000" dirty="0"/>
          </a:p>
          <a:p>
            <a:pPr algn="l"/>
            <a:r>
              <a:rPr lang="de-DE" dirty="0"/>
              <a:t> </a:t>
            </a:r>
          </a:p>
          <a:p>
            <a:pPr algn="l"/>
            <a:endParaRPr lang="de-DE" dirty="0"/>
          </a:p>
        </p:txBody>
      </p:sp>
      <p:sp>
        <p:nvSpPr>
          <p:cNvPr id="4" name="Untertitel 2">
            <a:extLst>
              <a:ext uri="{FF2B5EF4-FFF2-40B4-BE49-F238E27FC236}">
                <a16:creationId xmlns:a16="http://schemas.microsoft.com/office/drawing/2014/main" id="{FA7F6FFA-63B1-4D07-9728-0C187AD3BDC5}"/>
              </a:ext>
            </a:extLst>
          </p:cNvPr>
          <p:cNvSpPr txBox="1">
            <a:spLocks/>
          </p:cNvSpPr>
          <p:nvPr/>
        </p:nvSpPr>
        <p:spPr>
          <a:xfrm>
            <a:off x="4801132" y="411480"/>
            <a:ext cx="3537983" cy="6062472"/>
          </a:xfrm>
          <a:custGeom>
            <a:avLst/>
            <a:gdLst>
              <a:gd name="connsiteX0" fmla="*/ 0 w 3537983"/>
              <a:gd name="connsiteY0" fmla="*/ 0 h 6062472"/>
              <a:gd name="connsiteX1" fmla="*/ 483524 w 3537983"/>
              <a:gd name="connsiteY1" fmla="*/ 0 h 6062472"/>
              <a:gd name="connsiteX2" fmla="*/ 967049 w 3537983"/>
              <a:gd name="connsiteY2" fmla="*/ 0 h 6062472"/>
              <a:gd name="connsiteX3" fmla="*/ 1592092 w 3537983"/>
              <a:gd name="connsiteY3" fmla="*/ 0 h 6062472"/>
              <a:gd name="connsiteX4" fmla="*/ 2110997 w 3537983"/>
              <a:gd name="connsiteY4" fmla="*/ 0 h 6062472"/>
              <a:gd name="connsiteX5" fmla="*/ 2594521 w 3537983"/>
              <a:gd name="connsiteY5" fmla="*/ 0 h 6062472"/>
              <a:gd name="connsiteX6" fmla="*/ 3537983 w 3537983"/>
              <a:gd name="connsiteY6" fmla="*/ 0 h 6062472"/>
              <a:gd name="connsiteX7" fmla="*/ 3537983 w 3537983"/>
              <a:gd name="connsiteY7" fmla="*/ 551134 h 6062472"/>
              <a:gd name="connsiteX8" fmla="*/ 3537983 w 3537983"/>
              <a:gd name="connsiteY8" fmla="*/ 1041643 h 6062472"/>
              <a:gd name="connsiteX9" fmla="*/ 3537983 w 3537983"/>
              <a:gd name="connsiteY9" fmla="*/ 1532152 h 6062472"/>
              <a:gd name="connsiteX10" fmla="*/ 3537983 w 3537983"/>
              <a:gd name="connsiteY10" fmla="*/ 2143911 h 6062472"/>
              <a:gd name="connsiteX11" fmla="*/ 3537983 w 3537983"/>
              <a:gd name="connsiteY11" fmla="*/ 2634420 h 6062472"/>
              <a:gd name="connsiteX12" fmla="*/ 3537983 w 3537983"/>
              <a:gd name="connsiteY12" fmla="*/ 3003679 h 6062472"/>
              <a:gd name="connsiteX13" fmla="*/ 3537983 w 3537983"/>
              <a:gd name="connsiteY13" fmla="*/ 3554813 h 6062472"/>
              <a:gd name="connsiteX14" fmla="*/ 3537983 w 3537983"/>
              <a:gd name="connsiteY14" fmla="*/ 4166572 h 6062472"/>
              <a:gd name="connsiteX15" fmla="*/ 3537983 w 3537983"/>
              <a:gd name="connsiteY15" fmla="*/ 4596456 h 6062472"/>
              <a:gd name="connsiteX16" fmla="*/ 3537983 w 3537983"/>
              <a:gd name="connsiteY16" fmla="*/ 5268839 h 6062472"/>
              <a:gd name="connsiteX17" fmla="*/ 3537983 w 3537983"/>
              <a:gd name="connsiteY17" fmla="*/ 6062472 h 6062472"/>
              <a:gd name="connsiteX18" fmla="*/ 2983699 w 3537983"/>
              <a:gd name="connsiteY18" fmla="*/ 6062472 h 6062472"/>
              <a:gd name="connsiteX19" fmla="*/ 2323276 w 3537983"/>
              <a:gd name="connsiteY19" fmla="*/ 6062472 h 6062472"/>
              <a:gd name="connsiteX20" fmla="*/ 1698232 w 3537983"/>
              <a:gd name="connsiteY20" fmla="*/ 6062472 h 6062472"/>
              <a:gd name="connsiteX21" fmla="*/ 1037808 w 3537983"/>
              <a:gd name="connsiteY21" fmla="*/ 6062472 h 6062472"/>
              <a:gd name="connsiteX22" fmla="*/ 0 w 3537983"/>
              <a:gd name="connsiteY22" fmla="*/ 6062472 h 6062472"/>
              <a:gd name="connsiteX23" fmla="*/ 0 w 3537983"/>
              <a:gd name="connsiteY23" fmla="*/ 5632588 h 6062472"/>
              <a:gd name="connsiteX24" fmla="*/ 0 w 3537983"/>
              <a:gd name="connsiteY24" fmla="*/ 4960204 h 6062472"/>
              <a:gd name="connsiteX25" fmla="*/ 0 w 3537983"/>
              <a:gd name="connsiteY25" fmla="*/ 4409071 h 6062472"/>
              <a:gd name="connsiteX26" fmla="*/ 0 w 3537983"/>
              <a:gd name="connsiteY26" fmla="*/ 3797312 h 6062472"/>
              <a:gd name="connsiteX27" fmla="*/ 0 w 3537983"/>
              <a:gd name="connsiteY27" fmla="*/ 3124929 h 6062472"/>
              <a:gd name="connsiteX28" fmla="*/ 0 w 3537983"/>
              <a:gd name="connsiteY28" fmla="*/ 2513170 h 6062472"/>
              <a:gd name="connsiteX29" fmla="*/ 0 w 3537983"/>
              <a:gd name="connsiteY29" fmla="*/ 1962036 h 6062472"/>
              <a:gd name="connsiteX30" fmla="*/ 0 w 3537983"/>
              <a:gd name="connsiteY30" fmla="*/ 1592777 h 6062472"/>
              <a:gd name="connsiteX31" fmla="*/ 0 w 3537983"/>
              <a:gd name="connsiteY31" fmla="*/ 1102268 h 6062472"/>
              <a:gd name="connsiteX32" fmla="*/ 0 w 3537983"/>
              <a:gd name="connsiteY32" fmla="*/ 0 h 6062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537983" h="6062472" fill="none" extrusionOk="0">
                <a:moveTo>
                  <a:pt x="0" y="0"/>
                </a:moveTo>
                <a:cubicBezTo>
                  <a:pt x="149065" y="-7461"/>
                  <a:pt x="325049" y="14388"/>
                  <a:pt x="483524" y="0"/>
                </a:cubicBezTo>
                <a:cubicBezTo>
                  <a:pt x="641999" y="-14388"/>
                  <a:pt x="817773" y="5205"/>
                  <a:pt x="967049" y="0"/>
                </a:cubicBezTo>
                <a:cubicBezTo>
                  <a:pt x="1116325" y="-5205"/>
                  <a:pt x="1325773" y="31006"/>
                  <a:pt x="1592092" y="0"/>
                </a:cubicBezTo>
                <a:cubicBezTo>
                  <a:pt x="1858411" y="-31006"/>
                  <a:pt x="1907581" y="19252"/>
                  <a:pt x="2110997" y="0"/>
                </a:cubicBezTo>
                <a:cubicBezTo>
                  <a:pt x="2314414" y="-19252"/>
                  <a:pt x="2444804" y="54121"/>
                  <a:pt x="2594521" y="0"/>
                </a:cubicBezTo>
                <a:cubicBezTo>
                  <a:pt x="2744238" y="-54121"/>
                  <a:pt x="3139847" y="53687"/>
                  <a:pt x="3537983" y="0"/>
                </a:cubicBezTo>
                <a:cubicBezTo>
                  <a:pt x="3551468" y="224232"/>
                  <a:pt x="3473098" y="401038"/>
                  <a:pt x="3537983" y="551134"/>
                </a:cubicBezTo>
                <a:cubicBezTo>
                  <a:pt x="3602868" y="701230"/>
                  <a:pt x="3518929" y="884734"/>
                  <a:pt x="3537983" y="1041643"/>
                </a:cubicBezTo>
                <a:cubicBezTo>
                  <a:pt x="3557037" y="1198552"/>
                  <a:pt x="3480863" y="1301869"/>
                  <a:pt x="3537983" y="1532152"/>
                </a:cubicBezTo>
                <a:cubicBezTo>
                  <a:pt x="3595103" y="1762435"/>
                  <a:pt x="3480499" y="1880080"/>
                  <a:pt x="3537983" y="2143911"/>
                </a:cubicBezTo>
                <a:cubicBezTo>
                  <a:pt x="3595467" y="2407742"/>
                  <a:pt x="3492363" y="2455691"/>
                  <a:pt x="3537983" y="2634420"/>
                </a:cubicBezTo>
                <a:cubicBezTo>
                  <a:pt x="3583603" y="2813149"/>
                  <a:pt x="3504693" y="2893546"/>
                  <a:pt x="3537983" y="3003679"/>
                </a:cubicBezTo>
                <a:cubicBezTo>
                  <a:pt x="3571273" y="3113812"/>
                  <a:pt x="3525402" y="3365385"/>
                  <a:pt x="3537983" y="3554813"/>
                </a:cubicBezTo>
                <a:cubicBezTo>
                  <a:pt x="3550564" y="3744241"/>
                  <a:pt x="3488740" y="3968458"/>
                  <a:pt x="3537983" y="4166572"/>
                </a:cubicBezTo>
                <a:cubicBezTo>
                  <a:pt x="3587226" y="4364686"/>
                  <a:pt x="3507775" y="4440131"/>
                  <a:pt x="3537983" y="4596456"/>
                </a:cubicBezTo>
                <a:cubicBezTo>
                  <a:pt x="3568191" y="4752781"/>
                  <a:pt x="3492102" y="5117247"/>
                  <a:pt x="3537983" y="5268839"/>
                </a:cubicBezTo>
                <a:cubicBezTo>
                  <a:pt x="3583864" y="5420431"/>
                  <a:pt x="3448270" y="5834550"/>
                  <a:pt x="3537983" y="6062472"/>
                </a:cubicBezTo>
                <a:cubicBezTo>
                  <a:pt x="3278779" y="6097501"/>
                  <a:pt x="3130705" y="6005657"/>
                  <a:pt x="2983699" y="6062472"/>
                </a:cubicBezTo>
                <a:cubicBezTo>
                  <a:pt x="2836693" y="6119287"/>
                  <a:pt x="2568176" y="6024462"/>
                  <a:pt x="2323276" y="6062472"/>
                </a:cubicBezTo>
                <a:cubicBezTo>
                  <a:pt x="2078376" y="6100482"/>
                  <a:pt x="1983655" y="6040600"/>
                  <a:pt x="1698232" y="6062472"/>
                </a:cubicBezTo>
                <a:cubicBezTo>
                  <a:pt x="1412809" y="6084344"/>
                  <a:pt x="1346610" y="5988758"/>
                  <a:pt x="1037808" y="6062472"/>
                </a:cubicBezTo>
                <a:cubicBezTo>
                  <a:pt x="729006" y="6136186"/>
                  <a:pt x="321880" y="5956379"/>
                  <a:pt x="0" y="6062472"/>
                </a:cubicBezTo>
                <a:cubicBezTo>
                  <a:pt x="-5283" y="5959286"/>
                  <a:pt x="48087" y="5827516"/>
                  <a:pt x="0" y="5632588"/>
                </a:cubicBezTo>
                <a:cubicBezTo>
                  <a:pt x="-48087" y="5437660"/>
                  <a:pt x="48762" y="5255696"/>
                  <a:pt x="0" y="4960204"/>
                </a:cubicBezTo>
                <a:cubicBezTo>
                  <a:pt x="-48762" y="4664712"/>
                  <a:pt x="62207" y="4584637"/>
                  <a:pt x="0" y="4409071"/>
                </a:cubicBezTo>
                <a:cubicBezTo>
                  <a:pt x="-62207" y="4233505"/>
                  <a:pt x="30501" y="4001945"/>
                  <a:pt x="0" y="3797312"/>
                </a:cubicBezTo>
                <a:cubicBezTo>
                  <a:pt x="-30501" y="3592679"/>
                  <a:pt x="163" y="3444214"/>
                  <a:pt x="0" y="3124929"/>
                </a:cubicBezTo>
                <a:cubicBezTo>
                  <a:pt x="-163" y="2805644"/>
                  <a:pt x="5818" y="2688666"/>
                  <a:pt x="0" y="2513170"/>
                </a:cubicBezTo>
                <a:cubicBezTo>
                  <a:pt x="-5818" y="2337674"/>
                  <a:pt x="22651" y="2121197"/>
                  <a:pt x="0" y="1962036"/>
                </a:cubicBezTo>
                <a:cubicBezTo>
                  <a:pt x="-22651" y="1802875"/>
                  <a:pt x="19837" y="1762932"/>
                  <a:pt x="0" y="1592777"/>
                </a:cubicBezTo>
                <a:cubicBezTo>
                  <a:pt x="-19837" y="1422622"/>
                  <a:pt x="54138" y="1336364"/>
                  <a:pt x="0" y="1102268"/>
                </a:cubicBezTo>
                <a:cubicBezTo>
                  <a:pt x="-54138" y="868172"/>
                  <a:pt x="114802" y="363429"/>
                  <a:pt x="0" y="0"/>
                </a:cubicBezTo>
                <a:close/>
              </a:path>
              <a:path w="3537983" h="6062472" stroke="0" extrusionOk="0">
                <a:moveTo>
                  <a:pt x="0" y="0"/>
                </a:moveTo>
                <a:cubicBezTo>
                  <a:pt x="209232" y="-36433"/>
                  <a:pt x="409930" y="36306"/>
                  <a:pt x="660423" y="0"/>
                </a:cubicBezTo>
                <a:cubicBezTo>
                  <a:pt x="910916" y="-36306"/>
                  <a:pt x="1003183" y="36188"/>
                  <a:pt x="1285467" y="0"/>
                </a:cubicBezTo>
                <a:cubicBezTo>
                  <a:pt x="1567751" y="-36188"/>
                  <a:pt x="1738023" y="46696"/>
                  <a:pt x="1910511" y="0"/>
                </a:cubicBezTo>
                <a:cubicBezTo>
                  <a:pt x="2082999" y="-46696"/>
                  <a:pt x="2370779" y="29901"/>
                  <a:pt x="2500175" y="0"/>
                </a:cubicBezTo>
                <a:cubicBezTo>
                  <a:pt x="2629571" y="-29901"/>
                  <a:pt x="2847090" y="57683"/>
                  <a:pt x="3019079" y="0"/>
                </a:cubicBezTo>
                <a:cubicBezTo>
                  <a:pt x="3191068" y="-57683"/>
                  <a:pt x="3391005" y="60379"/>
                  <a:pt x="3537983" y="0"/>
                </a:cubicBezTo>
                <a:cubicBezTo>
                  <a:pt x="3556777" y="186549"/>
                  <a:pt x="3512923" y="390674"/>
                  <a:pt x="3537983" y="672383"/>
                </a:cubicBezTo>
                <a:cubicBezTo>
                  <a:pt x="3563043" y="954092"/>
                  <a:pt x="3491536" y="1043082"/>
                  <a:pt x="3537983" y="1284142"/>
                </a:cubicBezTo>
                <a:cubicBezTo>
                  <a:pt x="3584430" y="1525202"/>
                  <a:pt x="3536554" y="1498150"/>
                  <a:pt x="3537983" y="1653401"/>
                </a:cubicBezTo>
                <a:cubicBezTo>
                  <a:pt x="3539412" y="1808652"/>
                  <a:pt x="3506511" y="2006721"/>
                  <a:pt x="3537983" y="2143911"/>
                </a:cubicBezTo>
                <a:cubicBezTo>
                  <a:pt x="3569455" y="2281101"/>
                  <a:pt x="3509514" y="2414425"/>
                  <a:pt x="3537983" y="2634420"/>
                </a:cubicBezTo>
                <a:cubicBezTo>
                  <a:pt x="3566452" y="2854415"/>
                  <a:pt x="3464882" y="3063501"/>
                  <a:pt x="3537983" y="3246178"/>
                </a:cubicBezTo>
                <a:cubicBezTo>
                  <a:pt x="3611084" y="3428855"/>
                  <a:pt x="3524264" y="3476928"/>
                  <a:pt x="3537983" y="3615438"/>
                </a:cubicBezTo>
                <a:cubicBezTo>
                  <a:pt x="3551702" y="3753948"/>
                  <a:pt x="3523938" y="3943452"/>
                  <a:pt x="3537983" y="4045322"/>
                </a:cubicBezTo>
                <a:cubicBezTo>
                  <a:pt x="3552028" y="4147192"/>
                  <a:pt x="3537548" y="4372232"/>
                  <a:pt x="3537983" y="4596456"/>
                </a:cubicBezTo>
                <a:cubicBezTo>
                  <a:pt x="3538418" y="4820680"/>
                  <a:pt x="3516877" y="4867989"/>
                  <a:pt x="3537983" y="5026340"/>
                </a:cubicBezTo>
                <a:cubicBezTo>
                  <a:pt x="3559089" y="5184691"/>
                  <a:pt x="3525982" y="5292383"/>
                  <a:pt x="3537983" y="5456225"/>
                </a:cubicBezTo>
                <a:cubicBezTo>
                  <a:pt x="3549984" y="5620067"/>
                  <a:pt x="3522515" y="5924568"/>
                  <a:pt x="3537983" y="6062472"/>
                </a:cubicBezTo>
                <a:cubicBezTo>
                  <a:pt x="3293786" y="6131788"/>
                  <a:pt x="3192369" y="6018284"/>
                  <a:pt x="2912939" y="6062472"/>
                </a:cubicBezTo>
                <a:cubicBezTo>
                  <a:pt x="2633509" y="6106660"/>
                  <a:pt x="2426596" y="6002801"/>
                  <a:pt x="2252516" y="6062472"/>
                </a:cubicBezTo>
                <a:cubicBezTo>
                  <a:pt x="2078436" y="6122143"/>
                  <a:pt x="1903227" y="6042627"/>
                  <a:pt x="1698232" y="6062472"/>
                </a:cubicBezTo>
                <a:cubicBezTo>
                  <a:pt x="1493237" y="6082317"/>
                  <a:pt x="1200597" y="5993667"/>
                  <a:pt x="1073188" y="6062472"/>
                </a:cubicBezTo>
                <a:cubicBezTo>
                  <a:pt x="945779" y="6131277"/>
                  <a:pt x="804114" y="6058902"/>
                  <a:pt x="554284" y="6062472"/>
                </a:cubicBezTo>
                <a:cubicBezTo>
                  <a:pt x="304454" y="6066042"/>
                  <a:pt x="180154" y="6006960"/>
                  <a:pt x="0" y="6062472"/>
                </a:cubicBezTo>
                <a:cubicBezTo>
                  <a:pt x="-38570" y="5855944"/>
                  <a:pt x="40130" y="5847336"/>
                  <a:pt x="0" y="5632588"/>
                </a:cubicBezTo>
                <a:cubicBezTo>
                  <a:pt x="-40130" y="5417840"/>
                  <a:pt x="36854" y="5314936"/>
                  <a:pt x="0" y="5202703"/>
                </a:cubicBezTo>
                <a:cubicBezTo>
                  <a:pt x="-36854" y="5090471"/>
                  <a:pt x="38172" y="4799411"/>
                  <a:pt x="0" y="4651569"/>
                </a:cubicBezTo>
                <a:cubicBezTo>
                  <a:pt x="-38172" y="4503727"/>
                  <a:pt x="42533" y="4307103"/>
                  <a:pt x="0" y="4100436"/>
                </a:cubicBezTo>
                <a:cubicBezTo>
                  <a:pt x="-42533" y="3893769"/>
                  <a:pt x="4391" y="3705367"/>
                  <a:pt x="0" y="3488677"/>
                </a:cubicBezTo>
                <a:cubicBezTo>
                  <a:pt x="-4391" y="3271987"/>
                  <a:pt x="3335" y="3037503"/>
                  <a:pt x="0" y="2876919"/>
                </a:cubicBezTo>
                <a:cubicBezTo>
                  <a:pt x="-3335" y="2716335"/>
                  <a:pt x="6794" y="2620388"/>
                  <a:pt x="0" y="2507659"/>
                </a:cubicBezTo>
                <a:cubicBezTo>
                  <a:pt x="-6794" y="2394930"/>
                  <a:pt x="42418" y="2259686"/>
                  <a:pt x="0" y="2077774"/>
                </a:cubicBezTo>
                <a:cubicBezTo>
                  <a:pt x="-42418" y="1895862"/>
                  <a:pt x="47294" y="1720053"/>
                  <a:pt x="0" y="1526641"/>
                </a:cubicBezTo>
                <a:cubicBezTo>
                  <a:pt x="-47294" y="1333229"/>
                  <a:pt x="6333" y="1220966"/>
                  <a:pt x="0" y="1036132"/>
                </a:cubicBezTo>
                <a:cubicBezTo>
                  <a:pt x="-6333" y="851298"/>
                  <a:pt x="57217" y="648110"/>
                  <a:pt x="0" y="545622"/>
                </a:cubicBezTo>
                <a:cubicBezTo>
                  <a:pt x="-57217" y="443134"/>
                  <a:pt x="15337" y="200027"/>
                  <a:pt x="0" y="0"/>
                </a:cubicBezTo>
                <a:close/>
              </a:path>
            </a:pathLst>
          </a:custGeom>
          <a:ln>
            <a:solidFill>
              <a:schemeClr val="tx1"/>
            </a:solidFill>
            <a:extLst>
              <a:ext uri="{C807C97D-BFC1-408E-A445-0C87EB9F89A2}">
                <ask:lineSketchStyleProps xmlns:ask="http://schemas.microsoft.com/office/drawing/2018/sketchyshapes" sd="2314391249">
                  <a:prstGeom prst="rect">
                    <a:avLst/>
                  </a:prstGeom>
                  <ask:type>
                    <ask:lineSketchScribble/>
                  </ask:type>
                </ask:lineSketchStyleProps>
              </a:ext>
            </a:extLst>
          </a:ln>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de-DE" sz="33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endParaRPr lang="de-DE" sz="1800" dirty="0"/>
          </a:p>
          <a:p>
            <a:pPr algn="l"/>
            <a:r>
              <a:rPr lang="de-DE" sz="1100" dirty="0"/>
              <a:t>Text und Idee: Tim Kraus</a:t>
            </a:r>
          </a:p>
          <a:p>
            <a:pPr algn="l"/>
            <a:r>
              <a:rPr lang="de-DE" sz="1100" dirty="0"/>
              <a:t>Plattenverlag Güntersleben</a:t>
            </a:r>
          </a:p>
          <a:p>
            <a:pPr algn="l"/>
            <a:r>
              <a:rPr lang="de-DE" sz="1100" dirty="0"/>
              <a:t>Erstauflage 2020</a:t>
            </a:r>
          </a:p>
          <a:p>
            <a:pPr algn="l"/>
            <a:endParaRPr lang="de-DE" sz="1100" dirty="0"/>
          </a:p>
        </p:txBody>
      </p:sp>
      <p:cxnSp>
        <p:nvCxnSpPr>
          <p:cNvPr id="6" name="Gerader Verbinder 5">
            <a:extLst>
              <a:ext uri="{FF2B5EF4-FFF2-40B4-BE49-F238E27FC236}">
                <a16:creationId xmlns:a16="http://schemas.microsoft.com/office/drawing/2014/main" id="{00181C0B-6BDA-42CA-81E9-2D5CAE1E5E38}"/>
              </a:ext>
            </a:extLst>
          </p:cNvPr>
          <p:cNvCxnSpPr>
            <a:cxnSpLocks/>
          </p:cNvCxnSpPr>
          <p:nvPr/>
        </p:nvCxnSpPr>
        <p:spPr>
          <a:xfrm>
            <a:off x="557784" y="2880360"/>
            <a:ext cx="324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Gerader Verbinder 6">
            <a:extLst>
              <a:ext uri="{FF2B5EF4-FFF2-40B4-BE49-F238E27FC236}">
                <a16:creationId xmlns:a16="http://schemas.microsoft.com/office/drawing/2014/main" id="{7C17D794-9698-4ED4-9FF8-E7A25C1F9037}"/>
              </a:ext>
            </a:extLst>
          </p:cNvPr>
          <p:cNvCxnSpPr>
            <a:cxnSpLocks/>
          </p:cNvCxnSpPr>
          <p:nvPr/>
        </p:nvCxnSpPr>
        <p:spPr>
          <a:xfrm>
            <a:off x="557784" y="1505712"/>
            <a:ext cx="3240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95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A57F9139-768B-4944-A499-8FB1E2022F76}"/>
              </a:ext>
            </a:extLst>
          </p:cNvPr>
          <p:cNvSpPr>
            <a:spLocks noGrp="1"/>
          </p:cNvSpPr>
          <p:nvPr>
            <p:ph type="subTitle" idx="1"/>
          </p:nvPr>
        </p:nvSpPr>
        <p:spPr>
          <a:xfrm>
            <a:off x="373150" y="475488"/>
            <a:ext cx="3537983" cy="5806440"/>
          </a:xfrm>
          <a:custGeom>
            <a:avLst/>
            <a:gdLst>
              <a:gd name="connsiteX0" fmla="*/ 0 w 3537983"/>
              <a:gd name="connsiteY0" fmla="*/ 0 h 5806440"/>
              <a:gd name="connsiteX1" fmla="*/ 554284 w 3537983"/>
              <a:gd name="connsiteY1" fmla="*/ 0 h 5806440"/>
              <a:gd name="connsiteX2" fmla="*/ 1108568 w 3537983"/>
              <a:gd name="connsiteY2" fmla="*/ 0 h 5806440"/>
              <a:gd name="connsiteX3" fmla="*/ 1627472 w 3537983"/>
              <a:gd name="connsiteY3" fmla="*/ 0 h 5806440"/>
              <a:gd name="connsiteX4" fmla="*/ 2146376 w 3537983"/>
              <a:gd name="connsiteY4" fmla="*/ 0 h 5806440"/>
              <a:gd name="connsiteX5" fmla="*/ 2629901 w 3537983"/>
              <a:gd name="connsiteY5" fmla="*/ 0 h 5806440"/>
              <a:gd name="connsiteX6" fmla="*/ 3537983 w 3537983"/>
              <a:gd name="connsiteY6" fmla="*/ 0 h 5806440"/>
              <a:gd name="connsiteX7" fmla="*/ 3537983 w 3537983"/>
              <a:gd name="connsiteY7" fmla="*/ 464515 h 5806440"/>
              <a:gd name="connsiteX8" fmla="*/ 3537983 w 3537983"/>
              <a:gd name="connsiteY8" fmla="*/ 1103224 h 5806440"/>
              <a:gd name="connsiteX9" fmla="*/ 3537983 w 3537983"/>
              <a:gd name="connsiteY9" fmla="*/ 1799996 h 5806440"/>
              <a:gd name="connsiteX10" fmla="*/ 3537983 w 3537983"/>
              <a:gd name="connsiteY10" fmla="*/ 2264512 h 5806440"/>
              <a:gd name="connsiteX11" fmla="*/ 3537983 w 3537983"/>
              <a:gd name="connsiteY11" fmla="*/ 2787091 h 5806440"/>
              <a:gd name="connsiteX12" fmla="*/ 3537983 w 3537983"/>
              <a:gd name="connsiteY12" fmla="*/ 3309671 h 5806440"/>
              <a:gd name="connsiteX13" fmla="*/ 3537983 w 3537983"/>
              <a:gd name="connsiteY13" fmla="*/ 3948379 h 5806440"/>
              <a:gd name="connsiteX14" fmla="*/ 3537983 w 3537983"/>
              <a:gd name="connsiteY14" fmla="*/ 4470959 h 5806440"/>
              <a:gd name="connsiteX15" fmla="*/ 3537983 w 3537983"/>
              <a:gd name="connsiteY15" fmla="*/ 4877410 h 5806440"/>
              <a:gd name="connsiteX16" fmla="*/ 3537983 w 3537983"/>
              <a:gd name="connsiteY16" fmla="*/ 5806440 h 5806440"/>
              <a:gd name="connsiteX17" fmla="*/ 2912939 w 3537983"/>
              <a:gd name="connsiteY17" fmla="*/ 5806440 h 5806440"/>
              <a:gd name="connsiteX18" fmla="*/ 2394035 w 3537983"/>
              <a:gd name="connsiteY18" fmla="*/ 5806440 h 5806440"/>
              <a:gd name="connsiteX19" fmla="*/ 1733612 w 3537983"/>
              <a:gd name="connsiteY19" fmla="*/ 5806440 h 5806440"/>
              <a:gd name="connsiteX20" fmla="*/ 1250087 w 3537983"/>
              <a:gd name="connsiteY20" fmla="*/ 5806440 h 5806440"/>
              <a:gd name="connsiteX21" fmla="*/ 731183 w 3537983"/>
              <a:gd name="connsiteY21" fmla="*/ 5806440 h 5806440"/>
              <a:gd name="connsiteX22" fmla="*/ 0 w 3537983"/>
              <a:gd name="connsiteY22" fmla="*/ 5806440 h 5806440"/>
              <a:gd name="connsiteX23" fmla="*/ 0 w 3537983"/>
              <a:gd name="connsiteY23" fmla="*/ 5167732 h 5806440"/>
              <a:gd name="connsiteX24" fmla="*/ 0 w 3537983"/>
              <a:gd name="connsiteY24" fmla="*/ 4529023 h 5806440"/>
              <a:gd name="connsiteX25" fmla="*/ 0 w 3537983"/>
              <a:gd name="connsiteY25" fmla="*/ 3948379 h 5806440"/>
              <a:gd name="connsiteX26" fmla="*/ 0 w 3537983"/>
              <a:gd name="connsiteY26" fmla="*/ 3367735 h 5806440"/>
              <a:gd name="connsiteX27" fmla="*/ 0 w 3537983"/>
              <a:gd name="connsiteY27" fmla="*/ 2670962 h 5806440"/>
              <a:gd name="connsiteX28" fmla="*/ 0 w 3537983"/>
              <a:gd name="connsiteY28" fmla="*/ 2090318 h 5806440"/>
              <a:gd name="connsiteX29" fmla="*/ 0 w 3537983"/>
              <a:gd name="connsiteY29" fmla="*/ 1451610 h 5806440"/>
              <a:gd name="connsiteX30" fmla="*/ 0 w 3537983"/>
              <a:gd name="connsiteY30" fmla="*/ 754837 h 5806440"/>
              <a:gd name="connsiteX31" fmla="*/ 0 w 3537983"/>
              <a:gd name="connsiteY31" fmla="*/ 0 h 5806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537983" h="5806440" fill="none" extrusionOk="0">
                <a:moveTo>
                  <a:pt x="0" y="0"/>
                </a:moveTo>
                <a:cubicBezTo>
                  <a:pt x="176487" y="-7834"/>
                  <a:pt x="295586" y="15581"/>
                  <a:pt x="554284" y="0"/>
                </a:cubicBezTo>
                <a:cubicBezTo>
                  <a:pt x="812982" y="-15581"/>
                  <a:pt x="948379" y="54603"/>
                  <a:pt x="1108568" y="0"/>
                </a:cubicBezTo>
                <a:cubicBezTo>
                  <a:pt x="1268757" y="-54603"/>
                  <a:pt x="1493272" y="3174"/>
                  <a:pt x="1627472" y="0"/>
                </a:cubicBezTo>
                <a:cubicBezTo>
                  <a:pt x="1761672" y="-3174"/>
                  <a:pt x="1899533" y="10286"/>
                  <a:pt x="2146376" y="0"/>
                </a:cubicBezTo>
                <a:cubicBezTo>
                  <a:pt x="2393219" y="-10286"/>
                  <a:pt x="2480625" y="5205"/>
                  <a:pt x="2629901" y="0"/>
                </a:cubicBezTo>
                <a:cubicBezTo>
                  <a:pt x="2779177" y="-5205"/>
                  <a:pt x="3223582" y="104779"/>
                  <a:pt x="3537983" y="0"/>
                </a:cubicBezTo>
                <a:cubicBezTo>
                  <a:pt x="3539152" y="182886"/>
                  <a:pt x="3514068" y="252671"/>
                  <a:pt x="3537983" y="464515"/>
                </a:cubicBezTo>
                <a:cubicBezTo>
                  <a:pt x="3561898" y="676360"/>
                  <a:pt x="3532198" y="930786"/>
                  <a:pt x="3537983" y="1103224"/>
                </a:cubicBezTo>
                <a:cubicBezTo>
                  <a:pt x="3543768" y="1275662"/>
                  <a:pt x="3521303" y="1645908"/>
                  <a:pt x="3537983" y="1799996"/>
                </a:cubicBezTo>
                <a:cubicBezTo>
                  <a:pt x="3554663" y="1954084"/>
                  <a:pt x="3503548" y="2139038"/>
                  <a:pt x="3537983" y="2264512"/>
                </a:cubicBezTo>
                <a:cubicBezTo>
                  <a:pt x="3572418" y="2389986"/>
                  <a:pt x="3504223" y="2546367"/>
                  <a:pt x="3537983" y="2787091"/>
                </a:cubicBezTo>
                <a:cubicBezTo>
                  <a:pt x="3571743" y="3027815"/>
                  <a:pt x="3496565" y="3170632"/>
                  <a:pt x="3537983" y="3309671"/>
                </a:cubicBezTo>
                <a:cubicBezTo>
                  <a:pt x="3579401" y="3448710"/>
                  <a:pt x="3484145" y="3763687"/>
                  <a:pt x="3537983" y="3948379"/>
                </a:cubicBezTo>
                <a:cubicBezTo>
                  <a:pt x="3591821" y="4133071"/>
                  <a:pt x="3508513" y="4328126"/>
                  <a:pt x="3537983" y="4470959"/>
                </a:cubicBezTo>
                <a:cubicBezTo>
                  <a:pt x="3567453" y="4613792"/>
                  <a:pt x="3534599" y="4754820"/>
                  <a:pt x="3537983" y="4877410"/>
                </a:cubicBezTo>
                <a:cubicBezTo>
                  <a:pt x="3541367" y="5000000"/>
                  <a:pt x="3458142" y="5592696"/>
                  <a:pt x="3537983" y="5806440"/>
                </a:cubicBezTo>
                <a:cubicBezTo>
                  <a:pt x="3410382" y="5845427"/>
                  <a:pt x="3174560" y="5800280"/>
                  <a:pt x="2912939" y="5806440"/>
                </a:cubicBezTo>
                <a:cubicBezTo>
                  <a:pt x="2651318" y="5812600"/>
                  <a:pt x="2649575" y="5788370"/>
                  <a:pt x="2394035" y="5806440"/>
                </a:cubicBezTo>
                <a:cubicBezTo>
                  <a:pt x="2138495" y="5824510"/>
                  <a:pt x="2010718" y="5736946"/>
                  <a:pt x="1733612" y="5806440"/>
                </a:cubicBezTo>
                <a:cubicBezTo>
                  <a:pt x="1456506" y="5875934"/>
                  <a:pt x="1359090" y="5773298"/>
                  <a:pt x="1250087" y="5806440"/>
                </a:cubicBezTo>
                <a:cubicBezTo>
                  <a:pt x="1141085" y="5839582"/>
                  <a:pt x="981039" y="5804935"/>
                  <a:pt x="731183" y="5806440"/>
                </a:cubicBezTo>
                <a:cubicBezTo>
                  <a:pt x="481327" y="5807945"/>
                  <a:pt x="322893" y="5788723"/>
                  <a:pt x="0" y="5806440"/>
                </a:cubicBezTo>
                <a:cubicBezTo>
                  <a:pt x="-42428" y="5512629"/>
                  <a:pt x="38118" y="5327027"/>
                  <a:pt x="0" y="5167732"/>
                </a:cubicBezTo>
                <a:cubicBezTo>
                  <a:pt x="-38118" y="5008437"/>
                  <a:pt x="46002" y="4660080"/>
                  <a:pt x="0" y="4529023"/>
                </a:cubicBezTo>
                <a:cubicBezTo>
                  <a:pt x="-46002" y="4397966"/>
                  <a:pt x="64238" y="4194798"/>
                  <a:pt x="0" y="3948379"/>
                </a:cubicBezTo>
                <a:cubicBezTo>
                  <a:pt x="-64238" y="3701960"/>
                  <a:pt x="52137" y="3583986"/>
                  <a:pt x="0" y="3367735"/>
                </a:cubicBezTo>
                <a:cubicBezTo>
                  <a:pt x="-52137" y="3151484"/>
                  <a:pt x="58353" y="2884253"/>
                  <a:pt x="0" y="2670962"/>
                </a:cubicBezTo>
                <a:cubicBezTo>
                  <a:pt x="-58353" y="2457671"/>
                  <a:pt x="43097" y="2359045"/>
                  <a:pt x="0" y="2090318"/>
                </a:cubicBezTo>
                <a:cubicBezTo>
                  <a:pt x="-43097" y="1821591"/>
                  <a:pt x="3205" y="1640579"/>
                  <a:pt x="0" y="1451610"/>
                </a:cubicBezTo>
                <a:cubicBezTo>
                  <a:pt x="-3205" y="1262641"/>
                  <a:pt x="31613" y="895419"/>
                  <a:pt x="0" y="754837"/>
                </a:cubicBezTo>
                <a:cubicBezTo>
                  <a:pt x="-31613" y="614255"/>
                  <a:pt x="76264" y="246511"/>
                  <a:pt x="0" y="0"/>
                </a:cubicBezTo>
                <a:close/>
              </a:path>
              <a:path w="3537983" h="5806440" stroke="0" extrusionOk="0">
                <a:moveTo>
                  <a:pt x="0" y="0"/>
                </a:moveTo>
                <a:cubicBezTo>
                  <a:pt x="209232" y="-36433"/>
                  <a:pt x="409930" y="36306"/>
                  <a:pt x="660423" y="0"/>
                </a:cubicBezTo>
                <a:cubicBezTo>
                  <a:pt x="910916" y="-36306"/>
                  <a:pt x="1003183" y="36188"/>
                  <a:pt x="1285467" y="0"/>
                </a:cubicBezTo>
                <a:cubicBezTo>
                  <a:pt x="1567751" y="-36188"/>
                  <a:pt x="1738023" y="46696"/>
                  <a:pt x="1910511" y="0"/>
                </a:cubicBezTo>
                <a:cubicBezTo>
                  <a:pt x="2082999" y="-46696"/>
                  <a:pt x="2370779" y="29901"/>
                  <a:pt x="2500175" y="0"/>
                </a:cubicBezTo>
                <a:cubicBezTo>
                  <a:pt x="2629571" y="-29901"/>
                  <a:pt x="2847090" y="57683"/>
                  <a:pt x="3019079" y="0"/>
                </a:cubicBezTo>
                <a:cubicBezTo>
                  <a:pt x="3191068" y="-57683"/>
                  <a:pt x="3391005" y="60379"/>
                  <a:pt x="3537983" y="0"/>
                </a:cubicBezTo>
                <a:cubicBezTo>
                  <a:pt x="3582010" y="205954"/>
                  <a:pt x="3508417" y="372583"/>
                  <a:pt x="3537983" y="696773"/>
                </a:cubicBezTo>
                <a:cubicBezTo>
                  <a:pt x="3567549" y="1020963"/>
                  <a:pt x="3485690" y="1089376"/>
                  <a:pt x="3537983" y="1335481"/>
                </a:cubicBezTo>
                <a:cubicBezTo>
                  <a:pt x="3590276" y="1581586"/>
                  <a:pt x="3489328" y="1657230"/>
                  <a:pt x="3537983" y="1741932"/>
                </a:cubicBezTo>
                <a:cubicBezTo>
                  <a:pt x="3586638" y="1826634"/>
                  <a:pt x="3518549" y="2015724"/>
                  <a:pt x="3537983" y="2264512"/>
                </a:cubicBezTo>
                <a:cubicBezTo>
                  <a:pt x="3557417" y="2513300"/>
                  <a:pt x="3509427" y="2614528"/>
                  <a:pt x="3537983" y="2787091"/>
                </a:cubicBezTo>
                <a:cubicBezTo>
                  <a:pt x="3566539" y="2959654"/>
                  <a:pt x="3527604" y="3124684"/>
                  <a:pt x="3537983" y="3425800"/>
                </a:cubicBezTo>
                <a:cubicBezTo>
                  <a:pt x="3548362" y="3726916"/>
                  <a:pt x="3497514" y="3685457"/>
                  <a:pt x="3537983" y="3832250"/>
                </a:cubicBezTo>
                <a:cubicBezTo>
                  <a:pt x="3578452" y="3979043"/>
                  <a:pt x="3530097" y="4119360"/>
                  <a:pt x="3537983" y="4296766"/>
                </a:cubicBezTo>
                <a:cubicBezTo>
                  <a:pt x="3545869" y="4474172"/>
                  <a:pt x="3493952" y="4618502"/>
                  <a:pt x="3537983" y="4877410"/>
                </a:cubicBezTo>
                <a:cubicBezTo>
                  <a:pt x="3582014" y="5136318"/>
                  <a:pt x="3471120" y="5490901"/>
                  <a:pt x="3537983" y="5806440"/>
                </a:cubicBezTo>
                <a:cubicBezTo>
                  <a:pt x="3414628" y="5811066"/>
                  <a:pt x="3246780" y="5766590"/>
                  <a:pt x="3019079" y="5806440"/>
                </a:cubicBezTo>
                <a:cubicBezTo>
                  <a:pt x="2791378" y="5846290"/>
                  <a:pt x="2536288" y="5789741"/>
                  <a:pt x="2358655" y="5806440"/>
                </a:cubicBezTo>
                <a:cubicBezTo>
                  <a:pt x="2181022" y="5823139"/>
                  <a:pt x="2007751" y="5759124"/>
                  <a:pt x="1733612" y="5806440"/>
                </a:cubicBezTo>
                <a:cubicBezTo>
                  <a:pt x="1459473" y="5853756"/>
                  <a:pt x="1248491" y="5746794"/>
                  <a:pt x="1073188" y="5806440"/>
                </a:cubicBezTo>
                <a:cubicBezTo>
                  <a:pt x="897885" y="5866086"/>
                  <a:pt x="723899" y="5786595"/>
                  <a:pt x="518904" y="5806440"/>
                </a:cubicBezTo>
                <a:cubicBezTo>
                  <a:pt x="313909" y="5826285"/>
                  <a:pt x="244389" y="5784953"/>
                  <a:pt x="0" y="5806440"/>
                </a:cubicBezTo>
                <a:cubicBezTo>
                  <a:pt x="-8448" y="5698211"/>
                  <a:pt x="3599" y="5551144"/>
                  <a:pt x="0" y="5341925"/>
                </a:cubicBezTo>
                <a:cubicBezTo>
                  <a:pt x="-3599" y="5132707"/>
                  <a:pt x="24669" y="5042733"/>
                  <a:pt x="0" y="4935474"/>
                </a:cubicBezTo>
                <a:cubicBezTo>
                  <a:pt x="-24669" y="4828215"/>
                  <a:pt x="43483" y="4589086"/>
                  <a:pt x="0" y="4296766"/>
                </a:cubicBezTo>
                <a:cubicBezTo>
                  <a:pt x="-43483" y="4004446"/>
                  <a:pt x="13911" y="3961243"/>
                  <a:pt x="0" y="3832250"/>
                </a:cubicBezTo>
                <a:cubicBezTo>
                  <a:pt x="-13911" y="3703257"/>
                  <a:pt x="31044" y="3508209"/>
                  <a:pt x="0" y="3251606"/>
                </a:cubicBezTo>
                <a:cubicBezTo>
                  <a:pt x="-31044" y="2995003"/>
                  <a:pt x="9701" y="2947985"/>
                  <a:pt x="0" y="2670962"/>
                </a:cubicBezTo>
                <a:cubicBezTo>
                  <a:pt x="-9701" y="2393939"/>
                  <a:pt x="1944" y="2246941"/>
                  <a:pt x="0" y="2032254"/>
                </a:cubicBezTo>
                <a:cubicBezTo>
                  <a:pt x="-1944" y="1817567"/>
                  <a:pt x="61127" y="1539401"/>
                  <a:pt x="0" y="1393546"/>
                </a:cubicBezTo>
                <a:cubicBezTo>
                  <a:pt x="-61127" y="1247691"/>
                  <a:pt x="4622" y="1110301"/>
                  <a:pt x="0" y="987095"/>
                </a:cubicBezTo>
                <a:cubicBezTo>
                  <a:pt x="-4622" y="863889"/>
                  <a:pt x="7069" y="620948"/>
                  <a:pt x="0" y="522580"/>
                </a:cubicBezTo>
                <a:cubicBezTo>
                  <a:pt x="-7069" y="424213"/>
                  <a:pt x="21452" y="133066"/>
                  <a:pt x="0" y="0"/>
                </a:cubicBezTo>
                <a:close/>
              </a:path>
            </a:pathLst>
          </a:custGeom>
          <a:ln>
            <a:solidFill>
              <a:schemeClr val="tx1"/>
            </a:solidFill>
            <a:extLst>
              <a:ext uri="{C807C97D-BFC1-408E-A445-0C87EB9F89A2}">
                <ask:lineSketchStyleProps xmlns:ask="http://schemas.microsoft.com/office/drawing/2018/sketchyshapes" sd="2314391249">
                  <ask:type>
                    <ask:lineSketchScribble/>
                  </ask:type>
                </ask:lineSketchStyleProps>
              </a:ext>
            </a:extLst>
          </a:ln>
        </p:spPr>
        <p:txBody>
          <a:bodyPr>
            <a:noAutofit/>
          </a:bodyPr>
          <a:lstStyle/>
          <a:p>
            <a:pPr algn="l">
              <a:lnSpc>
                <a:spcPct val="170000"/>
              </a:lnSpc>
            </a:pPr>
            <a:r>
              <a:rPr lang="de-DE" sz="1800" dirty="0"/>
              <a:t>E</a:t>
            </a:r>
            <a:r>
              <a:rPr lang="de-DE" sz="1100" dirty="0"/>
              <a:t>s lebte einmal ein Zauberer mit vier Kobolden in einem Haus am Waldrand. Es gab eine große Küche und einen Schlafraum. Einer der Kobolde, der vierte, schlich sich in die Küche und zauberte die Herdplatten, den Ofen, die Spülmaschine und die Spüle zum Lachen. Den Wasserhahn zauberte er krumm. Das hatte ihm viel Spaß gemacht. Der Zauberer und die 3 anderen Kobolde schliefen in der Zeit.</a:t>
            </a:r>
          </a:p>
          <a:p>
            <a:pPr algn="l">
              <a:lnSpc>
                <a:spcPct val="170000"/>
              </a:lnSpc>
            </a:pPr>
            <a:r>
              <a:rPr lang="de-DE" sz="1800" dirty="0"/>
              <a:t>A</a:t>
            </a:r>
            <a:r>
              <a:rPr lang="de-DE" sz="1100" dirty="0"/>
              <a:t>ls der vierte Kobold in der Küche fertig war, ging er raus in den Garten und fing auch hier an zu zaubern. Er zaubert den Hund komisch und brachte seine Hundehütte zum sprechen. Die Hühner ließ er verschwinden. Auch das Hühnerhaus konnte nun sprechen. Zufrieden stellte er sich auf das Hühnerhaus und schaute in die Runde.</a:t>
            </a:r>
          </a:p>
          <a:p>
            <a:pPr algn="l">
              <a:lnSpc>
                <a:spcPct val="170000"/>
              </a:lnSpc>
            </a:pPr>
            <a:r>
              <a:rPr lang="de-DE" sz="1800" dirty="0"/>
              <a:t>D</a:t>
            </a:r>
            <a:r>
              <a:rPr lang="de-DE" sz="1100" dirty="0"/>
              <a:t>ie Sonne stand hoch am Himmel, der Zauberer und die anderen drei Kobolde wachten auf. Sie gingen zusammen mit dem vierten Kobold </a:t>
            </a:r>
            <a:r>
              <a:rPr lang="de-DE" sz="1100"/>
              <a:t>in dem </a:t>
            </a:r>
            <a:r>
              <a:rPr lang="de-DE" sz="1100" dirty="0"/>
              <a:t>sprechenden Wald spazieren. </a:t>
            </a:r>
          </a:p>
        </p:txBody>
      </p:sp>
      <p:sp>
        <p:nvSpPr>
          <p:cNvPr id="5" name="Untertitel 2">
            <a:extLst>
              <a:ext uri="{FF2B5EF4-FFF2-40B4-BE49-F238E27FC236}">
                <a16:creationId xmlns:a16="http://schemas.microsoft.com/office/drawing/2014/main" id="{52687044-5469-411A-90A9-BFE026F19CB8}"/>
              </a:ext>
            </a:extLst>
          </p:cNvPr>
          <p:cNvSpPr txBox="1">
            <a:spLocks/>
          </p:cNvSpPr>
          <p:nvPr/>
        </p:nvSpPr>
        <p:spPr>
          <a:xfrm>
            <a:off x="5106694" y="475488"/>
            <a:ext cx="3537983" cy="5806440"/>
          </a:xfrm>
          <a:custGeom>
            <a:avLst/>
            <a:gdLst>
              <a:gd name="connsiteX0" fmla="*/ 0 w 3537983"/>
              <a:gd name="connsiteY0" fmla="*/ 0 h 5806440"/>
              <a:gd name="connsiteX1" fmla="*/ 554284 w 3537983"/>
              <a:gd name="connsiteY1" fmla="*/ 0 h 5806440"/>
              <a:gd name="connsiteX2" fmla="*/ 1108568 w 3537983"/>
              <a:gd name="connsiteY2" fmla="*/ 0 h 5806440"/>
              <a:gd name="connsiteX3" fmla="*/ 1627472 w 3537983"/>
              <a:gd name="connsiteY3" fmla="*/ 0 h 5806440"/>
              <a:gd name="connsiteX4" fmla="*/ 2146376 w 3537983"/>
              <a:gd name="connsiteY4" fmla="*/ 0 h 5806440"/>
              <a:gd name="connsiteX5" fmla="*/ 2629901 w 3537983"/>
              <a:gd name="connsiteY5" fmla="*/ 0 h 5806440"/>
              <a:gd name="connsiteX6" fmla="*/ 3537983 w 3537983"/>
              <a:gd name="connsiteY6" fmla="*/ 0 h 5806440"/>
              <a:gd name="connsiteX7" fmla="*/ 3537983 w 3537983"/>
              <a:gd name="connsiteY7" fmla="*/ 464515 h 5806440"/>
              <a:gd name="connsiteX8" fmla="*/ 3537983 w 3537983"/>
              <a:gd name="connsiteY8" fmla="*/ 1103224 h 5806440"/>
              <a:gd name="connsiteX9" fmla="*/ 3537983 w 3537983"/>
              <a:gd name="connsiteY9" fmla="*/ 1799996 h 5806440"/>
              <a:gd name="connsiteX10" fmla="*/ 3537983 w 3537983"/>
              <a:gd name="connsiteY10" fmla="*/ 2264512 h 5806440"/>
              <a:gd name="connsiteX11" fmla="*/ 3537983 w 3537983"/>
              <a:gd name="connsiteY11" fmla="*/ 2787091 h 5806440"/>
              <a:gd name="connsiteX12" fmla="*/ 3537983 w 3537983"/>
              <a:gd name="connsiteY12" fmla="*/ 3309671 h 5806440"/>
              <a:gd name="connsiteX13" fmla="*/ 3537983 w 3537983"/>
              <a:gd name="connsiteY13" fmla="*/ 3948379 h 5806440"/>
              <a:gd name="connsiteX14" fmla="*/ 3537983 w 3537983"/>
              <a:gd name="connsiteY14" fmla="*/ 4470959 h 5806440"/>
              <a:gd name="connsiteX15" fmla="*/ 3537983 w 3537983"/>
              <a:gd name="connsiteY15" fmla="*/ 4877410 h 5806440"/>
              <a:gd name="connsiteX16" fmla="*/ 3537983 w 3537983"/>
              <a:gd name="connsiteY16" fmla="*/ 5806440 h 5806440"/>
              <a:gd name="connsiteX17" fmla="*/ 2912939 w 3537983"/>
              <a:gd name="connsiteY17" fmla="*/ 5806440 h 5806440"/>
              <a:gd name="connsiteX18" fmla="*/ 2394035 w 3537983"/>
              <a:gd name="connsiteY18" fmla="*/ 5806440 h 5806440"/>
              <a:gd name="connsiteX19" fmla="*/ 1733612 w 3537983"/>
              <a:gd name="connsiteY19" fmla="*/ 5806440 h 5806440"/>
              <a:gd name="connsiteX20" fmla="*/ 1250087 w 3537983"/>
              <a:gd name="connsiteY20" fmla="*/ 5806440 h 5806440"/>
              <a:gd name="connsiteX21" fmla="*/ 731183 w 3537983"/>
              <a:gd name="connsiteY21" fmla="*/ 5806440 h 5806440"/>
              <a:gd name="connsiteX22" fmla="*/ 0 w 3537983"/>
              <a:gd name="connsiteY22" fmla="*/ 5806440 h 5806440"/>
              <a:gd name="connsiteX23" fmla="*/ 0 w 3537983"/>
              <a:gd name="connsiteY23" fmla="*/ 5167732 h 5806440"/>
              <a:gd name="connsiteX24" fmla="*/ 0 w 3537983"/>
              <a:gd name="connsiteY24" fmla="*/ 4529023 h 5806440"/>
              <a:gd name="connsiteX25" fmla="*/ 0 w 3537983"/>
              <a:gd name="connsiteY25" fmla="*/ 3948379 h 5806440"/>
              <a:gd name="connsiteX26" fmla="*/ 0 w 3537983"/>
              <a:gd name="connsiteY26" fmla="*/ 3367735 h 5806440"/>
              <a:gd name="connsiteX27" fmla="*/ 0 w 3537983"/>
              <a:gd name="connsiteY27" fmla="*/ 2670962 h 5806440"/>
              <a:gd name="connsiteX28" fmla="*/ 0 w 3537983"/>
              <a:gd name="connsiteY28" fmla="*/ 2090318 h 5806440"/>
              <a:gd name="connsiteX29" fmla="*/ 0 w 3537983"/>
              <a:gd name="connsiteY29" fmla="*/ 1451610 h 5806440"/>
              <a:gd name="connsiteX30" fmla="*/ 0 w 3537983"/>
              <a:gd name="connsiteY30" fmla="*/ 754837 h 5806440"/>
              <a:gd name="connsiteX31" fmla="*/ 0 w 3537983"/>
              <a:gd name="connsiteY31" fmla="*/ 0 h 5806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537983" h="5806440" fill="none" extrusionOk="0">
                <a:moveTo>
                  <a:pt x="0" y="0"/>
                </a:moveTo>
                <a:cubicBezTo>
                  <a:pt x="176487" y="-7834"/>
                  <a:pt x="295586" y="15581"/>
                  <a:pt x="554284" y="0"/>
                </a:cubicBezTo>
                <a:cubicBezTo>
                  <a:pt x="812982" y="-15581"/>
                  <a:pt x="948379" y="54603"/>
                  <a:pt x="1108568" y="0"/>
                </a:cubicBezTo>
                <a:cubicBezTo>
                  <a:pt x="1268757" y="-54603"/>
                  <a:pt x="1493272" y="3174"/>
                  <a:pt x="1627472" y="0"/>
                </a:cubicBezTo>
                <a:cubicBezTo>
                  <a:pt x="1761672" y="-3174"/>
                  <a:pt x="1899533" y="10286"/>
                  <a:pt x="2146376" y="0"/>
                </a:cubicBezTo>
                <a:cubicBezTo>
                  <a:pt x="2393219" y="-10286"/>
                  <a:pt x="2480625" y="5205"/>
                  <a:pt x="2629901" y="0"/>
                </a:cubicBezTo>
                <a:cubicBezTo>
                  <a:pt x="2779177" y="-5205"/>
                  <a:pt x="3223582" y="104779"/>
                  <a:pt x="3537983" y="0"/>
                </a:cubicBezTo>
                <a:cubicBezTo>
                  <a:pt x="3539152" y="182886"/>
                  <a:pt x="3514068" y="252671"/>
                  <a:pt x="3537983" y="464515"/>
                </a:cubicBezTo>
                <a:cubicBezTo>
                  <a:pt x="3561898" y="676360"/>
                  <a:pt x="3532198" y="930786"/>
                  <a:pt x="3537983" y="1103224"/>
                </a:cubicBezTo>
                <a:cubicBezTo>
                  <a:pt x="3543768" y="1275662"/>
                  <a:pt x="3521303" y="1645908"/>
                  <a:pt x="3537983" y="1799996"/>
                </a:cubicBezTo>
                <a:cubicBezTo>
                  <a:pt x="3554663" y="1954084"/>
                  <a:pt x="3503548" y="2139038"/>
                  <a:pt x="3537983" y="2264512"/>
                </a:cubicBezTo>
                <a:cubicBezTo>
                  <a:pt x="3572418" y="2389986"/>
                  <a:pt x="3504223" y="2546367"/>
                  <a:pt x="3537983" y="2787091"/>
                </a:cubicBezTo>
                <a:cubicBezTo>
                  <a:pt x="3571743" y="3027815"/>
                  <a:pt x="3496565" y="3170632"/>
                  <a:pt x="3537983" y="3309671"/>
                </a:cubicBezTo>
                <a:cubicBezTo>
                  <a:pt x="3579401" y="3448710"/>
                  <a:pt x="3484145" y="3763687"/>
                  <a:pt x="3537983" y="3948379"/>
                </a:cubicBezTo>
                <a:cubicBezTo>
                  <a:pt x="3591821" y="4133071"/>
                  <a:pt x="3508513" y="4328126"/>
                  <a:pt x="3537983" y="4470959"/>
                </a:cubicBezTo>
                <a:cubicBezTo>
                  <a:pt x="3567453" y="4613792"/>
                  <a:pt x="3534599" y="4754820"/>
                  <a:pt x="3537983" y="4877410"/>
                </a:cubicBezTo>
                <a:cubicBezTo>
                  <a:pt x="3541367" y="5000000"/>
                  <a:pt x="3458142" y="5592696"/>
                  <a:pt x="3537983" y="5806440"/>
                </a:cubicBezTo>
                <a:cubicBezTo>
                  <a:pt x="3410382" y="5845427"/>
                  <a:pt x="3174560" y="5800280"/>
                  <a:pt x="2912939" y="5806440"/>
                </a:cubicBezTo>
                <a:cubicBezTo>
                  <a:pt x="2651318" y="5812600"/>
                  <a:pt x="2649575" y="5788370"/>
                  <a:pt x="2394035" y="5806440"/>
                </a:cubicBezTo>
                <a:cubicBezTo>
                  <a:pt x="2138495" y="5824510"/>
                  <a:pt x="2010718" y="5736946"/>
                  <a:pt x="1733612" y="5806440"/>
                </a:cubicBezTo>
                <a:cubicBezTo>
                  <a:pt x="1456506" y="5875934"/>
                  <a:pt x="1359090" y="5773298"/>
                  <a:pt x="1250087" y="5806440"/>
                </a:cubicBezTo>
                <a:cubicBezTo>
                  <a:pt x="1141085" y="5839582"/>
                  <a:pt x="981039" y="5804935"/>
                  <a:pt x="731183" y="5806440"/>
                </a:cubicBezTo>
                <a:cubicBezTo>
                  <a:pt x="481327" y="5807945"/>
                  <a:pt x="322893" y="5788723"/>
                  <a:pt x="0" y="5806440"/>
                </a:cubicBezTo>
                <a:cubicBezTo>
                  <a:pt x="-42428" y="5512629"/>
                  <a:pt x="38118" y="5327027"/>
                  <a:pt x="0" y="5167732"/>
                </a:cubicBezTo>
                <a:cubicBezTo>
                  <a:pt x="-38118" y="5008437"/>
                  <a:pt x="46002" y="4660080"/>
                  <a:pt x="0" y="4529023"/>
                </a:cubicBezTo>
                <a:cubicBezTo>
                  <a:pt x="-46002" y="4397966"/>
                  <a:pt x="64238" y="4194798"/>
                  <a:pt x="0" y="3948379"/>
                </a:cubicBezTo>
                <a:cubicBezTo>
                  <a:pt x="-64238" y="3701960"/>
                  <a:pt x="52137" y="3583986"/>
                  <a:pt x="0" y="3367735"/>
                </a:cubicBezTo>
                <a:cubicBezTo>
                  <a:pt x="-52137" y="3151484"/>
                  <a:pt x="58353" y="2884253"/>
                  <a:pt x="0" y="2670962"/>
                </a:cubicBezTo>
                <a:cubicBezTo>
                  <a:pt x="-58353" y="2457671"/>
                  <a:pt x="43097" y="2359045"/>
                  <a:pt x="0" y="2090318"/>
                </a:cubicBezTo>
                <a:cubicBezTo>
                  <a:pt x="-43097" y="1821591"/>
                  <a:pt x="3205" y="1640579"/>
                  <a:pt x="0" y="1451610"/>
                </a:cubicBezTo>
                <a:cubicBezTo>
                  <a:pt x="-3205" y="1262641"/>
                  <a:pt x="31613" y="895419"/>
                  <a:pt x="0" y="754837"/>
                </a:cubicBezTo>
                <a:cubicBezTo>
                  <a:pt x="-31613" y="614255"/>
                  <a:pt x="76264" y="246511"/>
                  <a:pt x="0" y="0"/>
                </a:cubicBezTo>
                <a:close/>
              </a:path>
              <a:path w="3537983" h="5806440" stroke="0" extrusionOk="0">
                <a:moveTo>
                  <a:pt x="0" y="0"/>
                </a:moveTo>
                <a:cubicBezTo>
                  <a:pt x="209232" y="-36433"/>
                  <a:pt x="409930" y="36306"/>
                  <a:pt x="660423" y="0"/>
                </a:cubicBezTo>
                <a:cubicBezTo>
                  <a:pt x="910916" y="-36306"/>
                  <a:pt x="1003183" y="36188"/>
                  <a:pt x="1285467" y="0"/>
                </a:cubicBezTo>
                <a:cubicBezTo>
                  <a:pt x="1567751" y="-36188"/>
                  <a:pt x="1738023" y="46696"/>
                  <a:pt x="1910511" y="0"/>
                </a:cubicBezTo>
                <a:cubicBezTo>
                  <a:pt x="2082999" y="-46696"/>
                  <a:pt x="2370779" y="29901"/>
                  <a:pt x="2500175" y="0"/>
                </a:cubicBezTo>
                <a:cubicBezTo>
                  <a:pt x="2629571" y="-29901"/>
                  <a:pt x="2847090" y="57683"/>
                  <a:pt x="3019079" y="0"/>
                </a:cubicBezTo>
                <a:cubicBezTo>
                  <a:pt x="3191068" y="-57683"/>
                  <a:pt x="3391005" y="60379"/>
                  <a:pt x="3537983" y="0"/>
                </a:cubicBezTo>
                <a:cubicBezTo>
                  <a:pt x="3582010" y="205954"/>
                  <a:pt x="3508417" y="372583"/>
                  <a:pt x="3537983" y="696773"/>
                </a:cubicBezTo>
                <a:cubicBezTo>
                  <a:pt x="3567549" y="1020963"/>
                  <a:pt x="3485690" y="1089376"/>
                  <a:pt x="3537983" y="1335481"/>
                </a:cubicBezTo>
                <a:cubicBezTo>
                  <a:pt x="3590276" y="1581586"/>
                  <a:pt x="3489328" y="1657230"/>
                  <a:pt x="3537983" y="1741932"/>
                </a:cubicBezTo>
                <a:cubicBezTo>
                  <a:pt x="3586638" y="1826634"/>
                  <a:pt x="3518549" y="2015724"/>
                  <a:pt x="3537983" y="2264512"/>
                </a:cubicBezTo>
                <a:cubicBezTo>
                  <a:pt x="3557417" y="2513300"/>
                  <a:pt x="3509427" y="2614528"/>
                  <a:pt x="3537983" y="2787091"/>
                </a:cubicBezTo>
                <a:cubicBezTo>
                  <a:pt x="3566539" y="2959654"/>
                  <a:pt x="3527604" y="3124684"/>
                  <a:pt x="3537983" y="3425800"/>
                </a:cubicBezTo>
                <a:cubicBezTo>
                  <a:pt x="3548362" y="3726916"/>
                  <a:pt x="3497514" y="3685457"/>
                  <a:pt x="3537983" y="3832250"/>
                </a:cubicBezTo>
                <a:cubicBezTo>
                  <a:pt x="3578452" y="3979043"/>
                  <a:pt x="3530097" y="4119360"/>
                  <a:pt x="3537983" y="4296766"/>
                </a:cubicBezTo>
                <a:cubicBezTo>
                  <a:pt x="3545869" y="4474172"/>
                  <a:pt x="3493952" y="4618502"/>
                  <a:pt x="3537983" y="4877410"/>
                </a:cubicBezTo>
                <a:cubicBezTo>
                  <a:pt x="3582014" y="5136318"/>
                  <a:pt x="3471120" y="5490901"/>
                  <a:pt x="3537983" y="5806440"/>
                </a:cubicBezTo>
                <a:cubicBezTo>
                  <a:pt x="3414628" y="5811066"/>
                  <a:pt x="3246780" y="5766590"/>
                  <a:pt x="3019079" y="5806440"/>
                </a:cubicBezTo>
                <a:cubicBezTo>
                  <a:pt x="2791378" y="5846290"/>
                  <a:pt x="2536288" y="5789741"/>
                  <a:pt x="2358655" y="5806440"/>
                </a:cubicBezTo>
                <a:cubicBezTo>
                  <a:pt x="2181022" y="5823139"/>
                  <a:pt x="2007751" y="5759124"/>
                  <a:pt x="1733612" y="5806440"/>
                </a:cubicBezTo>
                <a:cubicBezTo>
                  <a:pt x="1459473" y="5853756"/>
                  <a:pt x="1248491" y="5746794"/>
                  <a:pt x="1073188" y="5806440"/>
                </a:cubicBezTo>
                <a:cubicBezTo>
                  <a:pt x="897885" y="5866086"/>
                  <a:pt x="723899" y="5786595"/>
                  <a:pt x="518904" y="5806440"/>
                </a:cubicBezTo>
                <a:cubicBezTo>
                  <a:pt x="313909" y="5826285"/>
                  <a:pt x="244389" y="5784953"/>
                  <a:pt x="0" y="5806440"/>
                </a:cubicBezTo>
                <a:cubicBezTo>
                  <a:pt x="-8448" y="5698211"/>
                  <a:pt x="3599" y="5551144"/>
                  <a:pt x="0" y="5341925"/>
                </a:cubicBezTo>
                <a:cubicBezTo>
                  <a:pt x="-3599" y="5132707"/>
                  <a:pt x="24669" y="5042733"/>
                  <a:pt x="0" y="4935474"/>
                </a:cubicBezTo>
                <a:cubicBezTo>
                  <a:pt x="-24669" y="4828215"/>
                  <a:pt x="43483" y="4589086"/>
                  <a:pt x="0" y="4296766"/>
                </a:cubicBezTo>
                <a:cubicBezTo>
                  <a:pt x="-43483" y="4004446"/>
                  <a:pt x="13911" y="3961243"/>
                  <a:pt x="0" y="3832250"/>
                </a:cubicBezTo>
                <a:cubicBezTo>
                  <a:pt x="-13911" y="3703257"/>
                  <a:pt x="31044" y="3508209"/>
                  <a:pt x="0" y="3251606"/>
                </a:cubicBezTo>
                <a:cubicBezTo>
                  <a:pt x="-31044" y="2995003"/>
                  <a:pt x="9701" y="2947985"/>
                  <a:pt x="0" y="2670962"/>
                </a:cubicBezTo>
                <a:cubicBezTo>
                  <a:pt x="-9701" y="2393939"/>
                  <a:pt x="1944" y="2246941"/>
                  <a:pt x="0" y="2032254"/>
                </a:cubicBezTo>
                <a:cubicBezTo>
                  <a:pt x="-1944" y="1817567"/>
                  <a:pt x="61127" y="1539401"/>
                  <a:pt x="0" y="1393546"/>
                </a:cubicBezTo>
                <a:cubicBezTo>
                  <a:pt x="-61127" y="1247691"/>
                  <a:pt x="4622" y="1110301"/>
                  <a:pt x="0" y="987095"/>
                </a:cubicBezTo>
                <a:cubicBezTo>
                  <a:pt x="-4622" y="863889"/>
                  <a:pt x="7069" y="620948"/>
                  <a:pt x="0" y="522580"/>
                </a:cubicBezTo>
                <a:cubicBezTo>
                  <a:pt x="-7069" y="424213"/>
                  <a:pt x="21452" y="133066"/>
                  <a:pt x="0" y="0"/>
                </a:cubicBezTo>
                <a:close/>
              </a:path>
            </a:pathLst>
          </a:custGeom>
          <a:ln>
            <a:solidFill>
              <a:schemeClr val="tx1"/>
            </a:solidFill>
            <a:extLst>
              <a:ext uri="{C807C97D-BFC1-408E-A445-0C87EB9F89A2}">
                <ask:lineSketchStyleProps xmlns:ask="http://schemas.microsoft.com/office/drawing/2018/sketchyshapes" sd="2314391249">
                  <a:prstGeom prst="rect">
                    <a:avLst/>
                  </a:prstGeom>
                  <ask:type>
                    <ask:lineSketchScribble/>
                  </ask:type>
                </ask:lineSketchStyleProps>
              </a:ext>
            </a:extLst>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pPr>
            <a:r>
              <a:rPr lang="de-DE" sz="1800" dirty="0"/>
              <a:t>D</a:t>
            </a:r>
            <a:r>
              <a:rPr lang="de-DE" sz="1100" dirty="0"/>
              <a:t>ie drei anderen Kobolde, die lange geschlafen hatten, rannten plötzlich gegen einen Baum. Der ging beleidigt weg und beschwerte sich. Hinter dem Baum kam ein ängstlicher weiterer Kobold zum Vorschein. Sie nahmen ihn mit nach Hause und der Zauberer zaubert auch ihm ein Bett. Damit für alle Betten platz war, verzauberte er zwei der alten Betten in ein Doppelbett. Müde vom Tag gingen alle ins Bett. Der Ofen, die Herdplatten und die Spülmaschine und das Spülbecken sangen Ihnen eine vergnügtes Gute-Nachtlied.</a:t>
            </a:r>
          </a:p>
          <a:p>
            <a:pPr algn="l">
              <a:lnSpc>
                <a:spcPct val="150000"/>
              </a:lnSpc>
            </a:pPr>
            <a:r>
              <a:rPr lang="de-DE" sz="1800" dirty="0"/>
              <a:t>D</a:t>
            </a:r>
            <a:r>
              <a:rPr lang="de-DE" sz="1100" dirty="0"/>
              <a:t>er vierte Kobold hatte derweil ein schlechtes Gewissen und konnte nicht einschlafen. Da zauberte er schnell den verbogenen Wasserhahn wieder gerade. Endlich konnte auch der vierte freche Kobold einschlafen.</a:t>
            </a:r>
          </a:p>
          <a:p>
            <a:pPr algn="l">
              <a:lnSpc>
                <a:spcPct val="150000"/>
              </a:lnSpc>
            </a:pPr>
            <a:r>
              <a:rPr lang="de-DE" sz="1800" dirty="0"/>
              <a:t>S</a:t>
            </a:r>
            <a:r>
              <a:rPr lang="de-DE" sz="1100" dirty="0"/>
              <a:t>o lebten sie vergnügt in ihrem Haus am Wald mit dem großen Schlafraum und der sprechenden Küche bis an ihr Lebensende.</a:t>
            </a:r>
          </a:p>
        </p:txBody>
      </p:sp>
    </p:spTree>
    <p:extLst>
      <p:ext uri="{BB962C8B-B14F-4D97-AF65-F5344CB8AC3E}">
        <p14:creationId xmlns:p14="http://schemas.microsoft.com/office/powerpoint/2010/main" val="210324341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332</Words>
  <Application>Microsoft Office PowerPoint</Application>
  <PresentationFormat>Bildschirmpräsentation (4:3)</PresentationFormat>
  <Paragraphs>27</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Kraus Fabian</dc:creator>
  <cp:lastModifiedBy>Kraus Fabian</cp:lastModifiedBy>
  <cp:revision>4</cp:revision>
  <cp:lastPrinted>2020-06-21T10:04:20Z</cp:lastPrinted>
  <dcterms:created xsi:type="dcterms:W3CDTF">2020-06-21T09:45:52Z</dcterms:created>
  <dcterms:modified xsi:type="dcterms:W3CDTF">2020-06-22T04:27:43Z</dcterms:modified>
</cp:coreProperties>
</file>